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02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8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8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74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4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04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18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54EF3-7377-411B-8122-0B5195BC2B89}" type="datetimeFigureOut">
              <a:rPr lang="en-US" smtClean="0"/>
              <a:t>5/5/2013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502D-0C75-46B4-B690-6ABDDAD3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043364">
            <a:off x="2681399" y="979623"/>
            <a:ext cx="6489521" cy="982249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American Revolution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6172200"/>
            <a:ext cx="6400800" cy="685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Luke, Paris, Amanda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tephanie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bestartdeals.com.au/product_images/u/443/American_Flag__62668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5486400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29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George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of Great Britain.</a:t>
            </a:r>
          </a:p>
          <a:p>
            <a:r>
              <a:rPr lang="en-US" dirty="0" smtClean="0"/>
              <a:t>Revolutionary War. (U.S. won there independence.)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46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Father of the Constitution.</a:t>
            </a:r>
          </a:p>
          <a:p>
            <a:r>
              <a:rPr lang="en-US" dirty="0" smtClean="0"/>
              <a:t>Helped write the Bill of Rights.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U.S. President.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0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1775- Patrick </a:t>
            </a:r>
            <a:r>
              <a:rPr lang="en-US" dirty="0" err="1" smtClean="0"/>
              <a:t>Henery</a:t>
            </a:r>
            <a:r>
              <a:rPr lang="en-US" dirty="0"/>
              <a:t> </a:t>
            </a:r>
            <a:r>
              <a:rPr lang="en-US" dirty="0" smtClean="0"/>
              <a:t>“Give me liberty or give me Death.” </a:t>
            </a:r>
            <a:r>
              <a:rPr lang="en-US" dirty="0" err="1" smtClean="0"/>
              <a:t>Geroge</a:t>
            </a:r>
            <a:r>
              <a:rPr lang="en-US" dirty="0" smtClean="0"/>
              <a:t> Washington Commander and Chief.</a:t>
            </a:r>
          </a:p>
          <a:p>
            <a:r>
              <a:rPr lang="en-US" dirty="0" smtClean="0"/>
              <a:t>Bunker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15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July 4</a:t>
            </a:r>
            <a:r>
              <a:rPr lang="en-US" baseline="30000" dirty="0" smtClean="0"/>
              <a:t>th</a:t>
            </a:r>
            <a:r>
              <a:rPr lang="en-US" dirty="0" smtClean="0"/>
              <a:t>, 1774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Independence Day.</a:t>
            </a:r>
          </a:p>
          <a:p>
            <a:r>
              <a:rPr lang="en-US" dirty="0" smtClean="0"/>
              <a:t>War won Declaration of Independence.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003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1781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British and America, (November 30</a:t>
            </a:r>
            <a:r>
              <a:rPr lang="en-US" baseline="30000" dirty="0" smtClean="0"/>
              <a:t>th</a:t>
            </a:r>
            <a:r>
              <a:rPr lang="en-US" dirty="0" smtClean="0"/>
              <a:t>)signed Preliminary Articles of Peace.</a:t>
            </a:r>
          </a:p>
          <a:p>
            <a:r>
              <a:rPr lang="en-US" dirty="0" smtClean="0"/>
              <a:t>British left the Charleston, SC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9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Sept. 3</a:t>
            </a:r>
            <a:r>
              <a:rPr lang="en-US" baseline="30000" dirty="0" smtClean="0"/>
              <a:t>rd</a:t>
            </a:r>
            <a:r>
              <a:rPr lang="en-US" dirty="0" smtClean="0"/>
              <a:t>, US &amp; GB signed Treaty of Paris.</a:t>
            </a:r>
          </a:p>
          <a:p>
            <a:r>
              <a:rPr lang="en-US" dirty="0" smtClean="0"/>
              <a:t>British troops leave </a:t>
            </a:r>
            <a:r>
              <a:rPr lang="en-US" dirty="0"/>
              <a:t>N</a:t>
            </a:r>
            <a:r>
              <a:rPr lang="en-US" dirty="0" smtClean="0"/>
              <a:t>ew </a:t>
            </a:r>
            <a:r>
              <a:rPr lang="en-US" dirty="0"/>
              <a:t>Y</a:t>
            </a:r>
            <a:r>
              <a:rPr lang="en-US" dirty="0" smtClean="0"/>
              <a:t>ork </a:t>
            </a:r>
            <a:r>
              <a:rPr lang="en-US" dirty="0"/>
              <a:t>C</a:t>
            </a:r>
            <a:r>
              <a:rPr lang="en-US" dirty="0" smtClean="0"/>
              <a:t>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0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1789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U.S. Presidential Election.</a:t>
            </a:r>
          </a:p>
          <a:p>
            <a:r>
              <a:rPr lang="en-US" dirty="0" smtClean="0"/>
              <a:t>Constitution goes into effect.</a:t>
            </a:r>
          </a:p>
          <a:p>
            <a:r>
              <a:rPr lang="en-US" dirty="0" smtClean="0"/>
              <a:t>G.W. Inaugurated as President in New York 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83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300" dirty="0">
                <a:latin typeface="Garamond" pitchFamily="18" charset="0"/>
              </a:rPr>
              <a:t>Political </a:t>
            </a:r>
            <a:r>
              <a:rPr lang="en-US" sz="5300" dirty="0" smtClean="0">
                <a:latin typeface="Garamond" pitchFamily="18" charset="0"/>
              </a:rPr>
              <a:t>Causes</a:t>
            </a:r>
            <a:endParaRPr lang="en-US" sz="5300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673" y="11430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Garamond" pitchFamily="18" charset="0"/>
              </a:rPr>
              <a:t>The Stamp Act- Taxed all printed paper</a:t>
            </a:r>
          </a:p>
          <a:p>
            <a:r>
              <a:rPr lang="en-US" sz="2800" dirty="0" smtClean="0">
                <a:latin typeface="Garamond" pitchFamily="18" charset="0"/>
              </a:rPr>
              <a:t>Townshend Act- Taxed tea, glass, etc.</a:t>
            </a:r>
          </a:p>
          <a:p>
            <a:r>
              <a:rPr lang="en-US" sz="2800" dirty="0" smtClean="0">
                <a:latin typeface="Garamond" pitchFamily="18" charset="0"/>
              </a:rPr>
              <a:t>“No taxation without representation.”</a:t>
            </a:r>
          </a:p>
          <a:p>
            <a:r>
              <a:rPr lang="en-US" sz="2800" dirty="0" smtClean="0">
                <a:latin typeface="Garamond" pitchFamily="18" charset="0"/>
              </a:rPr>
              <a:t>Boston Tea Party- Granted British E.I.T.C. monopoly of tea trade in America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3" name="Picture 5" descr="Boston tea Party Independence Day Round Stic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018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odoni MT Condensed" pitchFamily="18" charset="0"/>
              </a:rPr>
              <a:t>Economic Causes</a:t>
            </a:r>
            <a:endParaRPr lang="en-US" dirty="0">
              <a:latin typeface="Bodoni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odoni MT Condensed" pitchFamily="18" charset="0"/>
              </a:rPr>
              <a:t>C</a:t>
            </a:r>
            <a:r>
              <a:rPr lang="en-US" dirty="0" smtClean="0">
                <a:latin typeface="Bodoni MT Condensed" pitchFamily="18" charset="0"/>
              </a:rPr>
              <a:t>olonies weren’t able to print their own money</a:t>
            </a:r>
          </a:p>
          <a:p>
            <a:r>
              <a:rPr lang="en-US" dirty="0">
                <a:latin typeface="Bodoni MT Condensed" pitchFamily="18" charset="0"/>
              </a:rPr>
              <a:t>T</a:t>
            </a:r>
            <a:r>
              <a:rPr lang="en-US" dirty="0" smtClean="0">
                <a:latin typeface="Bodoni MT Condensed" pitchFamily="18" charset="0"/>
              </a:rPr>
              <a:t>hey were being unfairly treated</a:t>
            </a:r>
            <a:endParaRPr lang="en-US" dirty="0">
              <a:latin typeface="Bodoni MT Condensed" pitchFamily="18" charset="0"/>
            </a:endParaRPr>
          </a:p>
        </p:txBody>
      </p:sp>
      <p:pic>
        <p:nvPicPr>
          <p:cNvPr id="3074" name="Picture 2" descr="http://www.loc.gov/exhibits/british/images/teapa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17067"/>
            <a:ext cx="34671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upsidetrader.com/wp-content/uploads/k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4343400" cy="28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77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26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Social Causes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3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askerville Old Face" pitchFamily="18" charset="0"/>
              </a:rPr>
              <a:t>Age of Enlightenment played a role</a:t>
            </a:r>
          </a:p>
          <a:p>
            <a:r>
              <a:rPr lang="en-US" sz="2800" dirty="0" smtClean="0">
                <a:latin typeface="Baskerville Old Face" pitchFamily="18" charset="0"/>
              </a:rPr>
              <a:t>They were sick of a king telling them how to live</a:t>
            </a:r>
          </a:p>
          <a:p>
            <a:r>
              <a:rPr lang="en-US" sz="2800" dirty="0" smtClean="0">
                <a:latin typeface="Baskerville Old Face" pitchFamily="18" charset="0"/>
              </a:rPr>
              <a:t>Racism within the Indian tribes, they wanted the land for themselves</a:t>
            </a:r>
            <a:endParaRPr lang="en-US" sz="2800" dirty="0">
              <a:latin typeface="Baskerville Old Face" pitchFamily="18" charset="0"/>
            </a:endParaRPr>
          </a:p>
        </p:txBody>
      </p:sp>
      <p:pic>
        <p:nvPicPr>
          <p:cNvPr id="4098" name="Picture 2" descr="http://4.bp.blogspot.com/-eeJksSDtrdQ/TeQVW4oU6_I/AAAAAAAAAN4/WwKI3VELhmQ/s400/the-enlightenmen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5581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27578"/>
            <a:ext cx="4038600" cy="296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0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51614">
            <a:off x="-3061904" y="2549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igh Tower Text" pitchFamily="18" charset="0"/>
              </a:rPr>
              <a:t>Patriots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" y="1524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People who defeated the British</a:t>
            </a:r>
          </a:p>
          <a:p>
            <a:r>
              <a:rPr lang="en-US" dirty="0" smtClean="0">
                <a:latin typeface="High Tower Text" pitchFamily="18" charset="0"/>
              </a:rPr>
              <a:t>People who didn’t want to be a part of Great Britain</a:t>
            </a:r>
          </a:p>
        </p:txBody>
      </p:sp>
      <p:pic>
        <p:nvPicPr>
          <p:cNvPr id="5122" name="Picture 2" descr="http://www.usgennet.org/family/bliss/images/p2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9400"/>
            <a:ext cx="2133600" cy="339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z_5hYewi8Lg/UXCyXTPK6KI/AAAAAAAABCs/jYDw01XYnRE/s1600/concordbridge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4876800" cy="324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42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0" y="44811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Brush Script MT" pitchFamily="66" charset="0"/>
              </a:rPr>
              <a:t>Loyalists</a:t>
            </a:r>
            <a:endParaRPr lang="en-US" sz="7200" dirty="0">
              <a:latin typeface="Brush Scrip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8600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Brush Script MT" pitchFamily="66" charset="0"/>
              </a:rPr>
              <a:t>American colonists who remained loyal to the kingdom of great Britain</a:t>
            </a:r>
            <a:endParaRPr lang="en-US" dirty="0">
              <a:latin typeface="Brush Script MT" pitchFamily="66" charset="0"/>
            </a:endParaRPr>
          </a:p>
        </p:txBody>
      </p:sp>
      <p:sp>
        <p:nvSpPr>
          <p:cNvPr id="4" name="AutoShape 4" descr="data:image/jpeg;base64,/9j/4AAQSkZJRgABAQAAAQABAAD/2wCEAAkGBhQSERUUExMVFRUWFxgVGBgXFxYfGhgYHx4bFR0eFRYfHCgeGBknGhcYIi8gJCcpLCwsGR8xNTAqNicrLCkBCQoKDgwOGg8PGiwlHyQsLiwsLCwwKiwuLCwsLCksMiwtLCwsLCwsLCosLCwsLCwsLCwpLCwsLCwsLCwsLCwsKf/AABEIAO0A1QMBIgACEQEDEQH/xAAcAAACAgMBAQAAAAAAAAAAAAAABgUHAQMECAL/xABREAACAgAEBQIDBQMGCAsIAwABAgMRAAQSIQUGEzFBIlEHMmEUI0JxkVKBoTOxssHR8AgVJDRicnPhFlNUgoSSo8LU4/ElNURjdJOUohcYQ//EABsBAAIDAQEBAAAAAAAAAAAAAAAEAgMFAQYH/8QAMxEAAQQABAQDCAEFAQEAAAAAAQACAxEEEiExBRNBUSJhcRQygZGhsdHw4SMzQlLBFQb/2gAMAwEAAhEDEQA/ALxwYMGBCxqwXipeZuasinEs1lOIQa0YxMswFmP7qM6fSOoo1Am1J+bcVviD438HXdPtHCs11423WMyUaP7E101ezaTt3vbF7YbrOavbsuWr21YLx5l4Tk5o8tm0zKusqTZYASg6lBXM3pvwSo3Gxoe2NfGuDT5g5GPKxu0jwyEhNianmFu2wAAAFk9gMV5P6/Jvpdpw4UjCjE3/AJZa+Fr06Gwoc68VkhOzOuoIkIS/VMzNamu7UI6B8FzvhL5c+DgiQT8UzR0qNTRCRgi+fvJtW/8Aza/M4kuFcV4dnc7HFlIiUycXURxrRdXVhApbDOBubfY32OCWKwQ035hKtdRtWPwlpDBGZRUhRS49mrf+OOzGAMZxBcRjgyfHIpSAreojUAQQWU72Ae+xG3ceax2u9f3/AHYV+CcvoyZaZWorHG1V3PT0DvuB6m2xBxcKyqTQNbTVgxq1/Xt3oYC/0P8AD+3ErUVwZrmSCOQo7aaIUkj0hiNQBPjbz2+uJGKUMAykEEWCDYI72D5GF5uGR5iTMggpKJFIYdxcSKprs2xYfr274mshIgURoyt0wENFbFCtwPlO3bEGl1m9uim4ADRdWDBgxYoLBxXPMBzIzqRwhzmXdpFk1P01gU0Bo/k9GllVttV6je4xY+Kw+I4YTNKpi6kbwLH1Yy6aGSZnRkCtYZo1N0SCAdqxFzQdzSsjBLqaLJ0Vmg4zeKOzsvD5QszIYZ11FooRK2Xk9JUWkiqI96Nhdq84+eDvk441lGXaXN6VW5YnaFKGi0RNpCe5J8737x5sd1ad/wDMxOTPkO9VX1V56sYL4828SzEms9QgsR+GERCvAEYAqt9/OMBcxsB1rayAOoSexNKoJPg3+WKDifEWtF+i02cAJjbJJIG2L1H8r0l1Bj7Bx5t4XmZPtMGpnP30R3LX86jcHcH88eksWxS8wHSqWdxDAexuaM2YOF2EYMGDFyzEYMGDAhUnz5lZW4jmSkEcq64xbwQSUejESAzoxA+nbf6nHLwd+JQlvssAjLAFhFl8sCQPdRHZAJ7/AFxOcwfC+PP8VzM8+YWOINGpQV1G0wx36iaVdxvRPft3xpz3xE4ZwhGg4bl1lkumKWEJHmScgtL3202O+4xI4cyaMe4k9OgWrDxGOJgaYGGupGpUNzPnuJvCPtqyCPUK1RxqNVNW6qD21bdsdHLed4quXUZRZDDbaSscRF6iTuykn1E+ffEGedc1xCDMHMvYE0BRAoCoCuYsKKs9l3JJ7b4153nHN5AZJstKwUwuWjItG+/m+ZD5qt+9djhUYN5xBiza13+i2ncQYOHtl5TKz1lrTbeu6YOLScSnpczEkug7LJDlGKk1+Fl2JFfuxK8h5SWOeQywRxDotRSGBLPUh7mNQTt77Y4stzjwrjKqnEcuIMwaRZPVXsNM4AKiyfS/pHucdHAeQl4TmZ2XMRyJPl2jhsqshl1xsE0g07EDbSbJB9Iwz7OYh4nuvsdisSfiLJmFghYL6gUQrgGM4wMfMje3nHFlr4rU1+B/P/u/rwgpx+VoUgy6tGKAaZh2FHV0lr1eoAX5vbYasP4Phfyv+/c4rHIABIya2BJsfmNz9KJNdqvycI4uV0bRlTMDQ67TPyfnz1JYTVbSLVgXShwBv2uNrLEsZGJ84a6xXvImbL5jqaTUhn07HaMCBQf/ANEvxbfuxYQOLsO4ujBduq5WgO0Vf8czTDOZhCzBKjbStDUdMY3PcghWXT2sjz328Bz5jzUKqbSRWjrfYAa0b92nSBsPvPoBjXzGNWdnUbHRAe3e+ou/v2J/5v5Y4OAgyZyIUQEdUHv6VknZiQe38gD4tq28pcx5xNXpaZyt5XwTHFzwBRdPSVZvQwJXSQDq1ECqJN2PlPfDWDhGyHEsv9lj+1IrjXMqLp1NSvKhoD5hoQhvzo3YwzjjASHqzDpA9hes0fl2UG2N9lvzuRvjQZY942lXjsFJ4rvn2WJHkaZGkjD5YlFdkJ9GZr1qbUaqv6WPph+y2bWRQyMCD/eiO4P0O+K0+LUwBMZb1SGGRFAY+lBOrm60jd17mzv7HEnuLWlzVdg4myzsjfsSAfmkrivOWZnlUu4TLorquXisKLjaMamItyNV77ewGNXC+acxl3Oh+pl3REly0q6o2AQRmjdpe52+lhsRhyrfsn9DjIyzDwf0OM32yUm/KtgvfDguCDMlaXe5X3xGaJpCYI2ijPZGkaQqfo7b1e9HteN2Z4dOELIWDKFZWDAhVkLKNUelmcOCQAgNFhqoY0pw2Rvljc/krH9KGOuPJZrSFEU2kXQETHv3v07/ANXjBBKWyZ3C1HiGC5mHbBA5oA017eR1/nuuTgMb9aDqFup1o2fVerUZAx1Xvqs7/UHHprHnThfAcwJ4j9nmAEsZ/knAFMp3Omhj0XhrDOLi5xFWbXnOPNawxMabytr5IwYMGG15xGDBgwIWl8ohOoopPuVF/rWPsRD2GPvBgQtbQKfA/QYFgUdgB+QGNOczuilA1O3yqD3+pP4VFiz+lmgVnOZlCxkdDMI1WQF2ZUs6zqjiZtC6KAs0ws7kiiIpNnRX2H6DClzxlVD5GlUf5ZEdgBuGH+/9cbs5njGNcMtqtvI2vWhG4UKjydya2VlO23ejyc1Zgyrw92XSTm4rAJIBDAGjQsbHuB+WIu2UmjVOmInOcZ6bESxShSaVlUMrfQUbB+jAX4vEsMaOIyKsTsyl1Cm1ABLD2CnY39cdXAok84wjbp5gf9Gm/n04rbMmR41i0Mq9iWKgnYjcHxZG1b0Nx2Ojm3NBZGkgjYIPmVpXVrvT6QvpqyANyfcVRHYqo9EdYHSpCLNKFaxICQwbUwtR2YAefOEZgXkByZjc1gJC7uHcX+yFXWhHEixkeg6lLLJO9iS9ZC9qJLI21EYnMzx7MqTJ1VsCzEVHT+q6wpksb+sGjV6aOnChy5xhPvlklVmimcXdkrdDe9xqBA7Y4X4jYEayMWJ07SyEk3RJOoliSLJo9zt3GK7kvI01X1QXNoPI3XfzHz1HLOZYQ5V0iQlkf0FdRIFD1fN3uvzFYlOReYssjsWdhoTQgZCLBbW7lmIHqYBQvcCIE1qoRuWzKnLwhmQyOYVfWfUuoqHZz+E0WuyCKPnYwmYKieFFXWjs4JJd9S1qGrUzbCiditH6CsDSbdJWv7+7qZLKDNVPSBVhlCKrSuZStywADqNJvZewakYUD7bDcl24UyZmVUvVFlok0FXPrc2hZtDUCuggA7+onxineKcIjQCQKpXqtGF1yKWruQ9+kAhhsDfpIoEnF18gyI2TRkVxezF6sstRnsSNI06Rv2Xz3N0DHXZ2P73UJXt2G4XTwfltIJDJepypTUVAaiQx1N53C+wFbAdhB8wGuL5QgW3Skr6/d5g0T4BIH6YdsV5ztNMvE8r9nRXlMUgjVjSl+nmK1MCCoq+x9vzDQaGigl8xJspazH+EAkagLFLI3c9RUTT7raudVG/wrsBdnfDDyh8Y8tnGCMenKQPuyrAmgb6bAsJT2pfSx3oMaBqLMfDPPSZiSIpGJdTEjqCvlEp3F6RUg3arva8LXEeXMxl6aSNlBOzAGrHjV+Fh+y1MPIGAOF1ajTqul624dx+Cf+TkvxuHXf6agLP5Ykqx5cy3GZpGXPZRqziALmkXvPvtL0gfvFYACRQNmUP+K8ekuXs6ZstFKyOhdA+h71re4D2bJAoWe/fE0KRrABjODAhGDBgwIRgwYMCEYMGDAhQXMEhV1Y2I0RpXIJv0EGiPIKdT9GHnFf8AAsnLnNeYd5YMuxWMLAjgnVqUrGSCQA7DW5UksWNrWHjmzLyEN6WaNk6baRZVSJEc6QbPpkFdwNNntR4/hoDHkljkvqB5Lu9JOq/uz5BBB/MnYbgVvFkKxjsoJG6iuYuFw5ApmMquh4xDG4CXrjLrHuwo6z6Qb7+mqIvHTzDBIq5ES6dX21CNIA2LhqIGw3J7E7VuTZww8Uy4mHSMZ1EhgTekFCCrMQRVMQQvc6exAOIzm6DSMgpOormIBqN2SHjF7kmzv5Pc45VArpNkJtXGvN5ZZI3RvldSpo1sRR38bHG0YycWqpUnxbhotg7E1aEoVA1BmRxupJ9albsHY7C9/lcqhRX0dSRAtA27lUKsF3JJFKBvsL/ce/4gQKnERGwQRTqpLXIHDOdFowGkUyXTal9RtTeILJ5eOJVCwM33nTdYxYcozKDIbAaLqJKfUSB91qB9JCznUVMNtS3EeNhRoJlBCqB6JqAJKDYLsu5ABH9uIddVI/pVCOzsikoQVUqjMDudIBagwur2xyyysMuyhZUYThY9Z26mtNQRBelNCylqsUkR8AmQbhskgcxwrIGm1ax30llKmRbPrRDpKekLp/EN8V5+pUizVaWz1+mmtbIBEigHsfmqjqIG29/kRiMz/DjC+oxhd1AJSNhYs7qVIvfz39XttJpxEiV1jAZkhOnplwHmA0kROO/8mQG39QUgliuM8Hykeo6ldI/s/wB7QjoghpvURpJYs5INalIi2DBqM9BcyX1UGM3JOyIWsBmCjYqpc6noDcWwBobWBt3x6D5UyXSycC1R6as3+u33j/q7McUjwLg/VeFBpSWYISwsNRfR90oHTUiPUxIskqw9Og36DUVhiM3qoEEbrOEfj3/vzIf6kn9CbDxhI4+n/trIn2Vx+8pmD/Uf1xNy63dTHHMsqsz9NSxUjVptiunSw7g18mwO/wC68Q3FctE8YBhQ+rVpKElna17A2CdZsjcamOJLmXm2GDKiemdHdY4yhFM7HSu4awnff2Brerr/ADvNvEcjBGpy0T5iXXpnM4cOoJZTl4NWo+gqNwuolRTEgGh8Dnv0KtZKGjUJk+GnLcfSkOYyydePMMpMkK2GUIQ0bkEsNx6gasbeSbCxXXIHDuIZVJcxxLNWJArdORiTHW1k2EjYggaVB7DyKLxwvi8WYTXE6utkWpvcbH+/tRwzWXw2qjZ8VLtwYMGBRRgwYMCEYMGDAhGIrmPmOLJQGeckICq+kWbJobYlcUR/hAcylp48orHTGvUkUE0Xb5bHkqlEf65/ddBFzXhq4TQVp8u8xw8Rj60b6lUkdLbUpFgdUXRJqxvp7dyNpOKFNGmwyMxI2GzFiTfsdV7ne++/fzJyBzq/Ds0sgNxsQsq/tJ9BdFh3BPn6E36N/wCEOXmQdLMROGGr0ypZU14u73Gxo/UHEsVh+U7L0Q1yxArwO4MnUJuTexpj3Olm3DEEgKaBrY3Qwq8Q55yuffLrA51xZqHWjqVYDrRLek+NW30P5jDFNzdlYInfMZmC1/00LOBuPQPUX/0a7+BigOQc6zcQMnu6SG9//iYGq/zI3+mKOX/TceymD4l6mGM4wMBbHFFJXxK4fqWGVQmpWZbdb0gjVqT/AOYNB0g+n1Nd3WK/ysyRSAMwQAFg7OVOo0L6uoMCavvW4ob4tXjOSbOLND1GjjQqp6ZAkZwEm+cqwRRqTsLsdwBvSvMHAhDbOBoLMiyyJu7C9mevXJW9j0sLIqmVaJRWtJvCQDEPyF4b6rbnOP5YKTLMWkuRAS0kraQ5rcksoZdB2ABP5b9a8HnkIb7HmWRgbIianUqdN7gSCyDR2q/fCfneWs1mKaLLZiUgKtrFI1LRqzp3AFAG+23gE2J8NOLcTycRgzORzbQAfdERW0fupUspKd6A3HbsdmOVHkDmH4bUl5WGN5Y7p1GqgM5xDTamKVNJCtqhkAXsaoKa+grtRHjETneMs50NPI63qCNISoJJYExyE6qvyDZXuRvhy5o6mYkeT7LmlHpH+a5gMRRLE0hX0t8oJ7PJe5FIPFY1LgaSxQWUZRq3B1Dp9xsSQPcDthSqeGkad1oR4OObDGSN/jG7e/on/wCE+UaTNrq06YVeRNjqv5Qpbs0dzOwBOzHa96unHl3kPn+TIZpT80LELIgsgKTuYtRtSO4FgHsfp6gLjyfp+/DZjMehWWDa+sVX8Wc2Ys1AwbT6NJIO9MJlNe1qSL+p+lWneKa+Ocw6qb7rFZo7i+qBtfm/4YqkFtICawpaJml216roz0b5rl/JtFG7FcxEdCLZIWZ09IBPvf081hjXLxZHVxDP6TmWpI0SmEK0QsOUBA/CfU21+o7DEf8ADngz8PyCyZvUWLFoYACWQuaCopNmRjZrbSHa69VVzzPxvM5rPzGclen6VjDakQH/AIsg0QQqkt+Lv7ASlcYmGuiuwcAxmKaw/wCR1+6keZ+bps82pzojBAWIH0jud/2223J+lAY+uS+ZHyuYQ6j02cCQeqiD6bI/ERdjztt5BXw9ArXzUQfy9vf2x83e3vtjF5jswcTqvo3sMJw7sO1oy7fz6r1AMGIjlPiRnyUErG2aNdR2+Yelv36gbHg4l8bYN6r5Y5pa4tO4RgwYMdUUYMGDAhfE0oVSxNAAkk+ANyceSOduPfbM7NOLqRyyg9wuyoDud9Crf1vF9/GjmFstw5kVXvMHomQD0oposHPgsmpQPO/tv5tK2Sdv41/EY0+HgNJe70Vb1owajh85r+GskceVkysUjq2WjeY6WXTLW+zgEatqXuTdDcDCERhuObmCwuVSyx7fp+7E5ypmGjaeRTTJAzqfYrJEw877jtiDJ2/f/MMS3L3fML75Sb+AD7/uXCuM/tH1CnH7wXqflPj/ANryMOZIoyR6mH+kLVq+mpTX0rCjzF8SkhnaLpNIFJViCAA4anVQRuANr9x23vGn4X8ufZcrE4ag6LM676mldLAbeljVWFLpssA2ojYJPNUDNmZ6BNZjNMaHYKwZifYAGz7DGFiX0DkWxwnDxTThs3u0fJSHFPiFNI9wyNl1atahdZejsdfUQodNLagNSj1dq3ZPnhY21LFli37RysjSe4+8fNFqvfviE4byw82VlzKuoERNKQbk0r1H0N2sLvX08Y+M7y7JFErsKJBcrsdMdEh9QJBFK52J7fRqVEk9WF6F2B4QHlrjrdbnf96pz/8A5dk94wfrlmI/hmrxwcV+NOYhClTl3Umj/k0oI2va8zR/hhV4vwKTLdPqV94gcUSQL30sarWFKEj2cb4WuYkIQA2CHIIIog0RRB7G8MYSSR87Y5NidUvjuGYFuEdPATYGmvnR3T7/AP2BzH7EN/8A07/+LxH8T+Mr5ixNl8rIpFDXldVd9wTmbG59/GEfh3Ls0k0ERRk67RBGZG0kSGkbtuppqrvpPscT+b+GMq59sv1AYVCSNmKGkRMGYOU1X+Bwfqpsgb49C6LDM3+5XjPEoccWhGZWdY0XSwYRCC4rH+gcwSRe5Gqif0xaeQ+M2WdVabqrIGNhlLKRvvsaVSCPSBsR5vFfcH+GeYzE08YKx9BbJf8AExJCIqLb62COdIBI0EEXWFJoW0lqNAgaqNBtyBfa9jt9MVzQQSsOU6jsfypMcWlev/8AHkaRtKzgxrGJbBvbsd7PkCvzxTw4kM3xOKaQI4aeAMrAFaqVqIPcKE2Pgi8KXMHN7TtAsGuGKKIRRgCuqzaFl1UaIPtv8osAttp4tmSInAsamj7Gtj1VI/Ih6/Kx5xjva9rmNcd1rwRMOFmlG4IAVkfEvmKVWy07GSKMySxoCrqFDRxkPMLHU1Bn2U7ISPmBGOKDg653LRywKIokWVIUHreRy96DQAABBA7mgGOhVFtHxj4aZeGTnUrNDNHIAF3RTpUg7k367vbatsUpynzdPkZlkikI/wD82QgFdBrfexqsDxe25w0Yg+In5rOhkfHK1zN70U7nYHicJIhVkbSwYVQbY2PyPfz3xykViwOOZ+DP5YFQ7TKulSxXq6z6211sYyWoAAAUxWgASgk3v774wpo8lVsvpPDMd7VmDhThVj5q4vg/xAvk3jY/yUnp+iOqyDf/AFi/8MPuK1+C8pMeZBCgB46I7/LVE+QAq/qcWVjUh/theC4m3Li5B5lGDBgxas9GDBgwIUPzby+M9k5ssW09RaDaQ2lgQwNH6gdqPsQd8UvwD4S5nL8Rh+2RCTLKxYvGQ0ZIBKa12ZV16bGmvfayPQGEj4sc4DIZJtOkyzXHGpF0CPWxFiwAa/NlxbG948Leq4QFnjHHIFPRzrxxwquh7P3bs3yEUCYzQZgC1gb+A2F2f/B+yL20U+YUFTpGqJhZ7USllfpe9jcYpLj3Mc+clMkz2SSaUBVBNWQo2BNCz3ND2GGHk34o5vIALqMuXHp6bnZfpG3dNvHb6Yv9nmiFtPwRmB3UPzhyq+QnMLaiNyjlVAkXtqUBmFWCO/jcDtia4VHlG4WXT/PIxOkg9IJjeire7KKCX4MhB2Ixx8+84LxCVZI43iAX1IzhgX/aUUKNbE9zS3vviP5XlaNpZQthY238WGWUA/noP8fbEpw44e379V1lZ9Fcvw75n6mUypW2IZMpIGO4dFFEe6NHp7nYg0O5wt8bzKpxB2YAqudzGqzQ0llVrbwNBbfxi3uUM1lsxk4p8vFHGsgL6UVQFc7ODQHqDWCfpikubXvN5oe2bzA/Xpn+vGTiaa0uHdbPBmc3E8s9WuH0Vj8C5XWVc1C2YcBpHYiMrsWDwOQSG1Anqd1X8J7gV9cx8jRJlkTXM20cNgoG6YZQg/kyqhSSdQAPqcX6jipZ+N5szK65maNPQHWORksDvpK7b7tv+JmOOmLjzn+UMzMTZZp3at/BZtQAHYd9zvZJIJ4yN1XJw3HMdRjcfQXt6Ke4pxMNnJSSZxlI5PRJTxlr6R1EEGmYi1K7ftemsV5zE3oWzZLWSe5NGyfreGWbjjFJEAsSBQzOxeT0uJABIx1BbUent5q9ytcwRkxigTRs/QbAX7C2A/MjBBK12Kjo6WtVmElg4bM+ZtEgAelj/pTvyHlFzWTyuuaSP7PmQo0fNauJVo6thU8n4SfQ5Hm7OyXK8BmeV3uSVCoWRgyhSTMSimnUEyvqCkLuwoCgPOnBeaJMtHJEvySFS1adSkBluMsrBGKuQTV0BuMSeS50CsheTNMAXdyZLaSQm1Z7bdQL9N9yTv51J4JA8kDReTDhSs3i2XXLtIUdupIVTqK4UoYx0EcIFosFla7uxvsdxV3PGZAiykKoV0wLKxPzPqAVNQ8VHGtCyAG2J7mQzXxAjKsFjkLPsxLBbFUbKktdE9jhU45xdszK0rhQSqrSigAiLGoAGw9KjYAD2AG2OwwPsucKFH7LhKtTlT4EyvFHNNmUQsodUVGcAMAQdWpRqo+Bt7nHH8T+T04ekYV2kvQzFtPhiPSo7Cvz/ji8uXf80y/+xi/oLhA+K3AftmaykBkEYk9Jdrobs3bsSdJAHuRhF+rw876Jtk8gjMIPh3rzTtmOHJmEzETxx9KX0lh3cFFAY+ncgUA1n5R2rbyvneHSQ5iTLsg6moxEEDZtQ3UmtNlfm/ZJ8HHqHhWaiM8ixITHajqCukHUFGRN9wugAkArqtdiCMVD8euV+lmEzSLSTjS5rYSqAPbbUgB3u9D4aw7tS09Uq7ulbg/EtUYdWIkWhYO4/PbyN/bHXLLqN0BqAYgbC2Go7fmcL2TmKGSXp9OMjZAWNHxpLEmu+5OO9eKqrFJFeNkOhlYGwR6SGHcEV274x5sNJmcIxYB6dF9A4fxCANY7EENeW0b0vsb866q8vg9lCuTkYrWuZiDtuqqiePZg/wDHD7hZ+HDIeG5bQQw0Ekg369TF9/8AX1YZsORtytAXi8ZLzcQ9/cn7owYMGJpVGDBgwIWCceYfi/zP9r4jIA1xw3EnattmIrY21m/bTj0Dzzxv7JkMxOPmVKX6OxCKdvZmB/d4x5IlJJs+cP4KOyXnooOKxp2/f/f+fFq8h/CROI8NaR5Gicy3E4WxpACtqQldQJ9jsV79xirVTdR+X8d8eqvhhlenwrKCq1RCT/rkyfzNi/GvIa2u641VtB/g7Sg+rNxkdiFjYE+O5uv0xjmT4YJkcqEVyzyuUsihvG3c9z6lG+wq6W8XnhG+KZHSg+sw/oOdv0xlyyvePEVawAFKXwK4o8Mua4dJVxs0i9/mUiKQC/HyHx598LvNsVZnNkiv8uzH9CA/1/xxNcfX/F/M8Mq1pzTJe3bqEwOPz1ANf1/PEXzoD9pzl/hzsh/c0UJB/RP44pxwthPfVbPATWNZ8fslvAcBx9xxliAASSQAACSSTQAA3JJOwGMLdfSXENBJWzJZF5pEjjUu7nSqjuT3/cAASSdgASdgcO0HNfB+HRPlZNWcaVdOYkiVWQmiNCuWX0jetN+96sVlxLLZpZ3jZZMuyjQysWU0a7gd7FGuxFd9r514EKNub8UBX6Xj0GEw0MIzSu17DovmfHOONxD+Uw+AfXz/AAuznHlRcsRPlpBPkpiejMv4T36UvlZVHg1Y38EBYOJSbh8qKVDEqfmUEi+1Wt024H6YOMcsZjKrE08TIsq6kbYhh9GG11Rq+xU+cbsM7HDLmtYDXteLaovGD2ODA/bDD/cPopL2Ty9/mmX/ANjF/QXCrzblupxXIobphJqryumQEfvBr8iarDVy9/mmX/2MX9BcLPMX/vnh/wCUv9GTHmXJhu6msrkY4ulABoTpFUCnTujK21D5twe+9NY744OO/DbJZlTqhUSdxJbFi1UOoxNyD6Nf7u+GDiWQ6qEBijj1I47ow7Ee47gjyCR5xjhPEOtEGK6WtkdbB0upKMtjvTA7+RR84kuXRsKhOceQMzGpWOJpdTKoMYum1AaXH4DuDfYggg1YCxn+W+IZUCSfLsVLM1uElXU4EZaSi1E7UW8gHc49PcRKIyMQfU6oa892UkfQi78C/bbg5l4LHm0WFyQGeyVI1AAOR3B21DsR4xFkhgaWsAPqnJsQcXI1052ABIHQeShfhZlEgyeXSMUJYdbfWZWKyk3vdsgH0j+mHoYRuVHTL5h+H6ixhfqRsaBZHj1MKG3pZh+eoHxh4GBriRZ3VE8YY8hu249Dt9FnBgwYkqUYMGDAhVL/AIQvFGTKwQitMrszd79GmgN+1uT28DFBk9vyH9v9eLh/wh5dWYyyfsxOx+gZqF3/ALM4qFFtrsDe/wC4xs4WmRgnqq3brZEbcnbY3+n/AKY9f8AyJgysEJomOKOM12tVCmvptjzVy/8ADPP5nSyZcqjkVJJSqAfxHfVQvwCe+2PUaDbCWKkDqorrQvrCR8UEBihJ/DLf76K/zMcO+Ef4pwlooNwKm1H6gIxr9QMIP91Ws3SZ8dT0c5w+dTTKXO/YGORHU1+bt+mOj4qcPYZpnG6TQpKD41xFo2AP+ylVq32Vj2GGb4lciHiD5QqyrolZX1f8U1M2nY233YAFUdW+JTn7l45rKHQtywnrRAfiIBDR7A7OjMle5HticwEkYb6q/BznDztl7FUERjbwDnNctKxSFXl0kRyuw0xNRuQRlSGYbUSR597xPcJ+HGZ4hGHhZIoGcqXkLa9I2NRgbkG1IJHqUj647ec/h/BwqPKNAWaYu2qRzdlVDDSnyqNXjfbYk72rhcOxjC+T3ug7eZW/x/jQkYYoD4a1P/Pz8ku8K4DPmnIjBZyGkJd1BY2BuzHd2dlAvuzrfkjXFwaV4+oEbTtpJVvWTq9MdKdTAIxI27fUYsbgvBhJMssXTiinjCjpkBtXpzikUpsgJuHYHatVabkTyN9kyzlpVc2XbSkqgj1HSqdf7tArzfIQbYEn0kFgNXiBg2nVyqhuDSCD7RpHTD9O731b7la2XUCur9oEY2DnARZF8pmIPtEEjWg16GhezbRNoYfMrGq76wbsjDNnst0YkhedGjilR3LRDdFcy9/vPUTOwJYAGlBvUbjG4dFm+Krl2iKxNMICi2KSIdPavl/k729zjrCGuBK4IRA4Fp3oKrp1AY6SSPBIo19R4OO3l/hDZrNQ5de8zql+wJ3P7ls/uxaHG/8AB/nEzfZZYnhJsCVmV1HsWCENXvt23GOr4J8glM3PmZaYQM0ELD5XfdHZd7oLtRF257Fca8uKYYyGndOAaq7UWgAMJfMY/wDbPDv9Wb+g+HbCPx6UHjeRUEWqyFh7WslfrR/TGO5XNTpMTpNVdbX2wscr8TL5iawwEtOO+nWmlJAo1GqDxAjayH9rLBxTMBIZGIsBG2vvt2vxiKgya5aDLaypMbpqc3WuTVGzD/WeXsfce23VFTOcyayoUbsf4fUYjeEZAgMxfVJ1JAW0gAjWTWm9h+R+uJaSSgSfAvHDwKbVFqJu5JT2I26r1sd+1YKG67aiuGcn6M9LnJJdbuCAoWggIVfmJJalQAGl7ttvsyjGcGAADZSfI6QguOwr4BGDBgx1QRgwYMCFSfxugjfORmgzrAAb3/E7Dbwe5+tj2xwfDPhiPxCJSgKqJGqgRspUWPI9X61jd8UHLcRlB8NGg2/D04n/AJ3bEx8Hcleamkr5IwAfFu3/AJZ/jhKy6al7Dlsi4XmoWW7+pVtxoAKAAA2AHgfTH1jAxnDq8ejCT8Uh9xAfHWAPf9h/Y+4GHbCb8T0vLRfSdPP+jIP9/wC7EXbKTd1N8xACNJGZVWKaORi3YKG0sb8UGJ/dhe498UYIsuJYVaUsSB6WVQALL2QNSAUdiO4FjxMc9xhuHZkN2Kb/AKj6j+cYq3ifDYmEWlSidQL1B64wLcqIox8wC+PxUvetqpZchAXWszLi4b8VJsm+YmWBZIswzTGNSqrHKSAWUrZKnTTAj1EarBYgJXGOds3nJermJWdQwbQCRGm2kaUvSuxIvub3JvDJNy7GwqMKjjWW1NIwAR5AfV8tFaUEirQsdIJxK/D7nf8Axf8AcTxj7LIdWyAvHq/EQN5ItjtuwrawKDGHxLACHNu1S9hHhd1UJDzjmYYY/smjUCfWV1PVuy6Ax6YA6si9ifV+nenN8rSt1s1mnTSoVjJModvxnpR0oAOwBUWCSSdqsLPfC3I5qIS5NhD1PvFaM64m1G/5MnYVdBCtX22rFcca5cXKzdCXO5ISCrBecaSd/WFhYJ3Hdu2+2OBriabqlTz49GgEKQzXMccq6XLzL51oCSdSWNT+obXupXsd7o4ROL8ZdJtUTvHIGZyyuQylr2Dgg36jZ274uDl34RIQsuYzCSRkBwsJOlhQIJlPdKv5QLu9Q7YjOcOf8vlojkeFxRmwyMyrYH7V2PW3cEk3e59zON4Y7M4XSk1sjvFJQrYJXX41Zx8kcs4DSduvdNorsy1Ttfm9x3HcnZyn8Ss7k0WPUrxL2jcDYEk/OAGBJe7JPgX3BUocgFtmZS3zEAihvRJH7/pW30wwxZGRIVdUk2DdTb0AH+T0725IDFlN6QGBFXiiaUOdbRQVlud7vRXLwv4s5GSASSzLCxsNG2ospBPsvq2ANjb1AeRcBmeaMpLxXL5lMxG0S6ixGoFCyGIB1IsXosH2N9qJrLK5ATpK16d1C9NQbYBixYA6ox0wzA0Qem97gEbc7lTGHAUKrfZwtnUSSnUZhXhr11Q09SvBxW6TRNQtc4i+qu3jvN2TmgMceYjkeWkREdSzMx0ANv6RZ3LUKF4Zs9lRJE6ftKR52Pg7EHY0dj4x5z4jlRGoK3Y89yPB/r/h5xcCfEeNY4S6kuwRZQD8kjbBfIOorIRvvp7nwRTiQWrp8OYTSnstzDA0TO8iII2Mcut09DjYhjdfUe4IOOflHikcyz9Fw8SzsEIv8SpK3feuo70f7LNMDLrLFJI/rkYs4k33JJ37eTZ/hid+DudK5tlpm6iEGm2SrbUy3XjT5bdfFkRjxAe7KFKXCmNgcTurpwYMGGkojBgwYEIwYMYJwIVD/EVtfEpPIMij9FVD/FCMN3wXi9GZb3aNf0DH/v4SOdJQeIzG9hJL+o1/94YaPhdzdlctC8U0gjd5dQJDaSNKgWwFDcHvXf64RYRzdfNezxjHnhrWtF6N/KtkYzj5VtsZvDy8Ys4UfiX/AJqpJAqVTue/pk/X3r6ecNL5tAaLqD7FhhN+KEobJggggSAggg7iOU4i7YqTRqpfntgOH5i+xUL2vuyr289+2K1znE4WYMzEFHMrOstNeov92CfSwRbDvQPpF+rThr5552yb5bMZdJlklAvSquRasGIL6dH4Te+FaSfMLWmNaLBNK9Nis3TWYFVCxgDTpsDfUi13NpYkguCYYxzRqErZnMtECI03f70hlDIsWpwh0EaJEbUCC4IFX+LaIJIFO7UafQpHn1X3pdtwO/a62OO/jksuYzCl4pRI7MgVzu0hegillFbtpH+sO1b/AHBwaMpbuo1up6isaiZRKAm/cPSyWR2icbbEybQCTlY+R5HQLihzU8YcZXMT5YsLKCRlDDyaBALbdxTH6nbCnJk5dVaWYk+LNk/UeSf34aM5w901HdwqdVmUUqqQrD1E1uZB57kd9sfOWcq3UABPgnwb2I9z/bhuHFSQ+6lyXM0K5eGtmkiMLZp4Ym3MWttPv8oujvvW/ewaIxuiy+gACq3N2Dvtsx/IdjY3PucdOXglYehHbUdKlVJ1yWtJq3F1IDR2+W9yMduS4bEAxMwDJMdMiqWcsqSSIBHRBRi0TUbsrp/Kh8jnm3FTbG+RdvB4FaOFULSgyKa9BaCRpI1JkOnSY2oruwF7lVJ9UjkW6i3qfTKm5ZyEQGwSs2yaXMsYZlXvpFAOSIXKcRzJlaVw0mgFjLJpUga4AG2K6tSCD0Emg+oaa1Yk8q8zIGQIY7kS2kjJU3a6vCtbRuSAQemh2Ac4od1T7NvouWKElQqQW7Uwj0qskvVQ6rIXZBaNZYaCdIB3rk43Cyu2oq1SxNqCquokyhjorUlEhdJHp0GtqvrgzDKNJkEUUaKu7LqcFilGVXDBEZCaG5MjHdaxH8ThZVVi2pXEekgUCACm5PqYhgQTvuvfsRwlWs94UpfjMYKbVbMAPA3NfTb/AH46YctGYE9Q2PU3DBwrSrJ8w2DqVaPY7BiOwBMLx/MkgBNyWoe5uvH5eMfHCBtJHJL0l9FLpkcMSfw6Eb0nSNtgQSQdziiFpDLtM4+VvODFN5HLFY2jNhlZkYVVMDXav6vbtjv+FkA+3qC5BAlZQvZyBpKt/o1KzVtui7+McHD5C7SFmLklbYqRqIXpEgECgTETuBuT3qy3fCNW15hiyhTp9PknU9MN9l3I/Ou1Y7hRUxCsxTrwzT8FZwwYBgxrrFRgwYMCEYwcfMkoUEk0ALJ9hhA5l+IxKsmTAJYFeqxI0E0CypRJ0+rY0dQHjvwkDdRLg3UpC544a8GemaTToeSRlKuhNSBitpeoEWRuPGE5mN4m5uWH1nQBKrE/eURuSB61v0sxoCzRu7Hcbf8AgxFVjUx/ERYXuNk87geTYDHsRqwg9jSbBW9h/wD6IxsDJGXVbHt81q4fzPmoI+nDmJY0P4VbYefQD8n/ADaxHcS47mJq6s80ldtcjmvyBNYWp+KSajoJC3YBo0D2Fkb0Nrx35XLylA8pZVeyp0gWBsSDXYE1+djByZBu7T4p6TjWBrOIiD6N/K6+/cXjdlGALfVJdvc9N8bY+UXZQxUgtuNb16fB+az2PjwfNXql4I8TEMpXYg01qCwdffzR/s3FxEdHdLScejlaYxHV6XosQTqhUsQoFd/b+yv7nFgDj0MoDRzx62mEmkOhZAUEYIUm2INfnf0sVjxLlZ0aiSLLV5Bo0QrWf/SjjHDuByA2CSvkDse12TQ8j6ixgOHaRukMZxcYgghlUrIzyFV+/jUAgSOrElWIZJOoJATakUraTqAUauysebMFUnLqSmiYesh2ZWKsGDLWnqE62tarpTKPmW+PlUtI5y9FtiyemzC6tH64l0N6gVFgjSaH1DT2eyLQi20IFQMGELLsAuvTqKlTcKDyfv8AY96hWU1aVjeJG3SiOJZV3e9LvbIVTT/LMixWrUQY0ETfJdiwK1C1Ws1kmWXosFElhaVo2FnSRRFIQTvVgDV3Gm8NHFOGEkrJqaMuS7qdOsqCUCAqQgMUzBtyWAU0LY45n4RCV0rCF+uonf5R+7vY7tYJ3GLWO0CWxLwDlK1RQlACsOjpj1iRgA/TMeswTa7MhcEkDVQZtOxN9mXlAzJ7hjNGgJjVsxZjZmKqF0lT6r9JFkAbb4+eG8PADwNvGUMin7tSj6greppIwBbg6bN6FNbsD0wsLLxzlnjC0A0LFtNMsasA2iQNl4V3amBUsDurRcdTaajOZoIC+JMvKFHTjJOtZEDMjESBY1EkzuDagOxI7KzkeGA6uEcIVcqFjkUy9WOJpVJKCVjpSWMpQtet2O5N6qO5jY4I1J366fafWiaA06qrvGWlLhaDPZUCt6JulEzxTmXLtk0jEwMiHL0gVwwKEBqUrYrvX0+m1RLrAHVTtvUhaHkXL5iOX1lXjkQliSFLoWNeT6uqpsn5RvvtwcySI+aADBqSAFhuLCVTNuGIbbuaOxwu8287I85GWUNGjP6pBYkBbqUY9vQrlqBPsSBj5y3GHzKltI1AoigDYfOSEAAAWh2Hb+JkIX5QXK1s0YdfZdPMcqllA77du3k+1jYjz3Hm8MXIMQCyTejSu7esWNCN81bpqeQEChYi2u7wpw8IzEjqHjCj9rWDpA3PpFHwP4/XErDwN4j1Ip9LqDTbrtXk2fT3733WheJZKZkBSU+JjdiOYNQmHOqIxGd9TQRsT28sN9u+9/mD77I8056x07H5N67Xq/FsRq09/wAS33F4beGZTPtFK8mVzk0jyIQzR0dKrX4ypAt22rx+WN2R5TzMjkzZKRAaa3jBAI1bUH7EEb2P17cjhex5JCaxMrZMMGg69lnl34oZnKuBmNc0bm92DaV1mzG2+o7sKZt9iTQF3hBOrqGVgysAQykEEHcEEbEEeced89yoqyqF1RqQTTercEClO1jv529qrDdyTzM2QjWDT1ItdnwyaioLLRPpvW2n6n1CqLrJK0KyWyFpyvVvYMaspmlkRZENo6h1PupFg/vBwYvTCWPiPHKcqNAuPWDMAoJ0DcHvqAD6SdIJoe14rD7atBlZa2qjZ7AgaRZ7MNq/m2vLiGWMkToO7Iyj8yCMVhHyZnIH1tEHGrV90wJUbAgA0xN2dge3fC8wPQWpNgZKbc6kpZ/NlFQj09VWK7hQVDVqOwPzI66b2C2b1LW3l/mbLK4TOQpLET/KK0gdPF6dfqX3Gx32vsW3lQSwwyRyRvGA4mQSoQXUUktK4vZWjOwqxfe8NfFfs8WVM0mWilZdlUpFqZr0qAW2B9zewBPisDYjYIPwpPMlw0cPKMIJ/wBr19dj+FGxct8GoFcnAwI2IgLgjwVYAhgfBBOIjmbguXVOplIWRVH3iCKRVCgqwdbUaCpVTQ2K6jRKi2KaPIGGKWPKQSJK2XCnooBpmcRghtFEiySvfYXVg408XgyUWrTkcrII5IYZLRFKtMVVaHTOqupGTv2Y+RRZLM2hWcQCKSA1Xbeomi1sO/fvfevce/fHHxCHqIFBGlWEgViKsAirHg6iLH51tWLFn4lloYI5WyEEfrCsh6AaMK2idl29axkV6d27gVRxNZCeORZyMsh6U7QgIiEtp0i96H4j57DFHsxGqoENGwVUMWZWfWpUKbGuOwwVvmBAOzL3o7jvsLIxtYqoAagBQ02q6auv52r2vFnZ/M9GSW48syx9FtKwnXUsjRCzq7gLey7n2xyQ8zlpKEMaxrOsLFoj6Q0rQ+s6h0zaijTbsAQo9Ql7La6YfNIXDIIGmDyNGailv70KWOpCA9MLvUfrS+w27eH8Gy0SyMphWQZeFUPWjGqTTqk1DVTEv31WDS+ww5JzSegsi9FWabp1pi2Glzt/lAF60IBdksA+m8TfE+KyxxPoRTKaWAM6gTSFOpQpvSPS/nspIvFbsK7/AGTMTuW2qVQ8T4akbGSN46HSsiWAlgR039IbVsxV69kP7/oTFiacN3GzqR+yaFnaq8e3tixE54LpMUUL9xDNl9YltzL1EAdANekSRn5RZXceCc5Tm555E6RSunlZDEQxciWRopN9Q0mMqb2NEENVipNwZaKJVczea7NskbKZOMu4lRmTpOqh4pCCzekEUp0kKp+tOO946eIZGBw+kSKVjVItMcwtgoP/ABdUSqr6ga0g9wDh65Y4zNMoLNHJq6bNUqXGroWNIsex1AAKzE0SbFeqOj4lmZCQMw+ljHIHh6DKoMgiaNlaDVHauHCtqYFWBb0nVF2CBd7ysjfy25QFXWZy0sbgxJM6xsoAEMpLxbrpBMY7a9Q/I+2OhNYN9Kf3/wA3zND/ALOv7/vD9mONZmHMTX1niAZIQFDM7IkLtShB695iDqpyCtClsznEs6yM2VMksZjlZC0apI4IiC6NSKqujM7KGX1hWFHZsTGEbWp/fkq5RzDmOnoq7nyms22XlOwH+a5iz9T91Z2rf6fnjXNwqVtJy+Wm1RkkJ9nnCtZJr1RgCtyDt7b7YsPivMUqNLGGzAzLCQJGsYMaqrKUZD02LM0e+xaizahagDoy3EswZ4DUphuJXILnd+uptGiRnXUsVsQukUwAW7mMKKtViIDYlJWX4RmxRGUzCGhsIzsR+R77/liU5d4fJHKskuSnbp7xrooFz3dibJK9lBoA2d6Uhv4wc4QFjcI5VaKIWQOZk72Lrphg3agSdqGPqDM5tsq8nTZHJlPSbSZF9QAEbD0GgJCtghvQdgTiLYGt1C62MA2tv+PZ/GRl/wCumETnfJcUzj6EysqwbEr1IfWRRFgsDpX2Pdrb9mpzM5vN2ZMm2Zkg6czBZEp9WlUCqZFEhIYl11dyrrdUQwcOMgnmMgkoFtN9XTp2qrbp9u1C+9+btfFbaJTUExhkDwASO+yqPhHK8kEynNr0YxqZ11IxdEGpgURj6KBJJqgpq2040Zbi5khUUzsdCBdBALnb0kqFK2fff9MPXFeFSZydo0cxuylS2mwqbPJdEHcPEgFg1I1Gkxu4T8KemqLJmS6qysQsYXUFZXALajQtfbycKmGgA0K7F4g41/MnOtUKTjwDhn2fLRQ6tRRaJ9z3NDwLJodgKA7YMd4wYZSizjFYzgwIURzBkC6K6R9Rkb5PSC8bDpyKCdrKMSASAWRLIG44cjMyIitlcy5SiGKwg3p0X/K96v8AXDLgwISvLHGYhF/i/MdMP1FVRGNL6zKGUiYFSHJIIIrEFmecuHZaUGSGRJEAT1NHq9BdRqUz2SpMlMwJFmjvixcIPxI5DizS9X5Da9R1QMVA26mnbUANIcXelQRugDdsoXBJ8VeFU1xMdQdW9MRtXYu4JMnylmJI7b4l+X+NQT1mcpw1jqteqoyStvWoN9/rHYWCLOx9sfPKvwpyGWVWKDMvswklCsB2IMafKB5vc/XDFnuFsJOvBQkC6WU7JKo3VXr5WBvS9HTqOxG2OAlChI+fcu8jJ0jrv1W0VWh/E+rTsexv8sS75uSjpyTEk2beAWQdQJIY76t/44qbP8vZn7XLLJD0VEksxGqNjoBaYhApIb07b0N9/rcnAsoYstDGQAUijQgdgVUKa+m2K2OcbzCk5iooo8vKddgE+R7KPObzf/IYq+uZX+YREY+lzucJ3ycQ/wCk/wDk4ncGLEmoKWbPXa5bKX/pZqW/4ZU/XGsT8R/5Pkv/AMqf/wALhhwYEKKRs3W6ZcH/AGkp/wC4MfNZzwMt+sv9mJfBgQodhnfH2Yf/AHT/AA2/nx9jLZvzNl7+kEn8/wBoxK4MCEkcx85Pk20SSxs1A6Uy5Hftu+bUE+SBdCiasX08J4zPmYDmBmIoohqsyZUrQX5jf2ojSDYu+6n2xD8yclDP56YCUxSRrDISU1KyOpQCtS0Q0BN3+P8AKo3OZGTL5UZczF1iax6Qq20hn1FN9ThmGmyQKsDUARWM2Y3smnNgEALSc96joB++a+OM/EXPxEdFY5rBJBi6bKNitqZCSxFsV/DaqfUGAVM38XeJhiG1Rf6ISMbd+z5djWOxx/6f38f24bOUeWPtD6pVPTRgzBgws0GCjsDsbbvQpT8zhZdUpupblnhnEcxl0mzGemhaQahGIcoSiHtrJg+YjeqFWB3BxLf8G8z54nmCP9jkt/8AsMMIGM4kurh4dwoREtreR2ABdytkCyAFUKigaj8qi73vHdgwYEIwYMGBCMGDBgQjBgwYEIxgjGcGBCgo/wDIie5ypNirP2cnxQG2X83Z0WeyVomklDAEEEEAgg2CDuCD5GPojEa3AowD0y8N/wDFMVG5snpm47J86bwIS9xUs+ber2CqBfhpY4j+Vgn86Iw5jEbFwKP0ly0pWjchsagdQbQKj1g76gtjEkBgQs4MGDAhGDBgwIRgwYMCEYMGDAhQ8rKmdDMQOpDoBJABKvYC33Y6zt9BhT5mC2+4BNVuN2FXX77/ACv9X/M5ZZFKuqsp7qwBB/MHY45crwHLxsGjy8KMNwVjQHf2IF4EKuuXuUpJzq+VbP3hUUteY1Zame+xrpjvchGkWbkskkSBEFKLrck7mySx3ZiSSWJJJJJ3ON+DAhGDBgwIRgwYMCEYMGDAhf/Z"/>
          <p:cNvSpPr>
            <a:spLocks noChangeAspect="1" noChangeArrowheads="1"/>
          </p:cNvSpPr>
          <p:nvPr/>
        </p:nvSpPr>
        <p:spPr bwMode="auto">
          <a:xfrm>
            <a:off x="0" y="-1092200"/>
            <a:ext cx="20288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150" name="Picture 6" descr="http://t1.gstatic.com/images?q=tbn:ANd9GcQjUcChyv5SInVpE4uYcNb4j6TT7L85X0KvPRhTtcC4AXMicnP6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3200"/>
            <a:ext cx="3810000" cy="263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eofdreams.com/data_images/dreams/throne/throne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88" y="2834526"/>
            <a:ext cx="2888673" cy="35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46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33600" y="35459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Poor Richard" pitchFamily="18" charset="0"/>
              </a:rPr>
              <a:t>Sons of liberty</a:t>
            </a:r>
            <a:endParaRPr lang="en-US" dirty="0">
              <a:latin typeface="Poor Richar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32" y="12954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Poor Richard" pitchFamily="18" charset="0"/>
              </a:rPr>
              <a:t>Group of </a:t>
            </a:r>
            <a:r>
              <a:rPr lang="en-US" dirty="0">
                <a:latin typeface="Poor Richard" pitchFamily="18" charset="0"/>
              </a:rPr>
              <a:t>A</a:t>
            </a:r>
            <a:r>
              <a:rPr lang="en-US" dirty="0" smtClean="0">
                <a:latin typeface="Poor Richard" pitchFamily="18" charset="0"/>
              </a:rPr>
              <a:t>merican patriots that worked the pre-independence; north American British colonies. They wanted to side with the patriots.</a:t>
            </a:r>
            <a:endParaRPr lang="en-US" dirty="0">
              <a:latin typeface="Poor Richard" pitchFamily="18" charset="0"/>
            </a:endParaRPr>
          </a:p>
        </p:txBody>
      </p:sp>
      <p:pic>
        <p:nvPicPr>
          <p:cNvPr id="7170" name="Picture 2" descr="http://t0.gstatic.com/images?q=tbn:ANd9GcSiLXf5Ld56330m_u2ff37Cq8aj6ELAP_52s-wAsowHyOC5cph-9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7852"/>
            <a:ext cx="2289212" cy="309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MSERQUEhQUFBQWFxUUFxQXGB0WGBoXFxUYFRQXGBYYHiYeGBkjGhcXIDAgJicpLCwsFR4xNTAqNSYrLCkBCQoKDgwOGA8PGjUlHyQuKSw0LCosLCwsLC4sMCkpLiwsLCwpLCksKiwsNCwsLCwsLCwsLCksLCk0LCksLCwsLP/AABEIAOEA4QMBIgACEQEDEQH/xAAcAAABBAMBAAAAAAAAAAAAAAAAAQUGBwMECAL/xABIEAACAQIDBAUGCggFBAMAAAABAhEAAwQSIQUGMUEHEyJRYSMzcXORshQyNUJygaGxwdEXJCU0YpLC8FJTgtLhFUNjg1Si8f/EABsBAQACAwEBAAAAAAAAAAAAAAADBgIEBQcB/8QANhEAAgECAwQIBQQCAwEAAAAAAAECAxEEBTESIVHBEzIzQWFxgfBDkaGx4RQiI/Ek0TRCUhX/2gAMAwEAAhEDEQA/ALxooooAooooAooooAooooAooooAooooAooooAooooAooooAooooAooooAooooAooooAooooAooooAopJomgFopJomgFooooAopJomgFopJomgFooooAopCaJoBaKSaJoBaKKKAKKSaJoBaKSaAaAWiikNALRSTRNALRSTS0AUUUUA27w7SOHwt68oDG3bZwDwJUTBjlVZHpmvZfM2s0nTtRHfM/ZVg79fJ2L9Tc901zvUU5NaFhynB0cRTk6ivZliJ0zYg/9myNO9/Zxpw2b0p4i5ibNprVnLcZFzqWOjcSJ7vwqum2OwMF7QOs9rhAkgwNDOnpFZ91B+vYb1ye9WCmzpVMuwmxKUY6J8S/hjm8KT4c3hWAUVJdlOsaG9e9FzCYZryKrEFBDSB2mjlUG/TPiZ0sWT9b/nUj6RLebAuJAl7ep0Hx++qjtQjrDmADmZVmJBzR36c551i5MseWYOhWouVSN3cnB6aMT/kWfa1SHcrpDu427cR7dtMqZwVJPzgNZ9NVRcwqIWlw8cImGngZHtjTnrUv6Ko+FX8s5er0J0MZxEjlXxSbZs4zA4aFCU4Qs137y2PhreFHw1vCteis7sqdiN77b/XcE1oJbtvnDE5iREEDSPTUc/TNiMoIs2SdZHb0HIzNYulzzmH+hc95ar8GsHJlrwOX4erh4zlHf/ZYrdMuI5WbJ07308Namm6G9dzGYfrXVUOdlhZI0jXX01R6soRSQxJJGvxSoAgDuInj4irV6Mh+o6aeVufhRSbIMywVCjR2qcbO5NvhreFIMe3hWvSLPOstplbsQrb/AEqX8PiLtpbVpsjBQSW1ETJIMU3DpmxMx1Fn2t+dNu9l+0MXiR1Nxnmc6tpIA7UAdniNTPAd9Re9hGGVmBCOJBJk5Zy8vEcKw22W7DYDCzhFyhvty8ydt0y4kGDh7I/1N+dWVhdpsyIxAllVtNRqJ0PdVE3dmI1lmRs7IM7sDqQ0KgAnQA8ZE6irp2X5m0P/ABp7orJSbOZmeHoU4xdKNt45fDm8KxYnabKjNAOVWb2An8KxmsOP81c+g/umvu0zjRSckmV4OmjE/wCRZ9rfnWV+mLEjjZw/ozMT9h41XeaV1PxRoO+TS3CD8UHgAfTGtYbbLqsswr/6ff8A2T/9NOJ/yLPtf86tjA40XBIrmSuhN0z5MVJBt6nEzjC0sPsdErXvyJDNFJFFSlfuMe/Xydi/U3PdNc9ZCIaCJ1B9B5fXXQu/PyfivU3PdNc9An0gHgeGvhUFQtuRdlPz5G1gncHrFkntFuPxZBafAz9lPW7NnPi7L2lIUXkLINSqhgQzc4k8fypiwN+G1nlw/wCTB5U/7v7XVsfYy2x2mS3mOjE5wc5ywM2gFRnUxSlsysu5lxE0UooqQoZFukg/s+5M/Gte/VTmxldU5nKGk6amY9EETVwb9gHBOCyqMyasMwBzd398apuVJHxpEcWEEAREx3QKwkWvJn/A14sMUgBIVgRJMCY495An01OOim2vW3mB7WQDL4ZpJnu4CoPjGQt2FyDQRmzcB3+PGpv0VOvX3IEEWe0dePWCOccK+LU3Mxv+lkWbS1rJtK0Wyi5bLf4Q6k+yZrZNSFIK16Wo6zDyJ7D84+cv4VArMcSSPRB15ceXjUv6Uduo2It2AtxsoYNciFDjKSoBHaiVk8sw41F8AyLmZmg5WCjLmk5SIIPDwPfWDLnllRPCpLuPS3kKdXDkSSoBHxmWATp3gaDjVpdGLfqI8Ljj7qqzCYdWMOxUSJMZuMHlw5mfCrU6NAPgIjgblw/d/f10iQZvboLLiiVE0gNeqSsyplWbZ2s1jGYwqVWXBkg5ngCVUjTu5czUVxG0HuliWZmggcIyEktpy9A4fVT/AL9XJxV3OgCAuEZQAWYZZzNqeJ+6mDZe0jbuq/dPADXMCIPgaj7y8YWC6JTS32Rq2TqJMKSA3onX01f2zh5G3HDIkT3ZRFURiX6wkrbhoLNlmJ4t2eAGh7qvbZTeQterT3RWUTmZ3vjB+Zt1r47zbnuR/dNZ618cfJ3OHxH901kyuQ6yKAu5plxq0N3SDzHpr01yTIhQOAHgNJjifGvVi2bhVZAPBZMD0SeGuv1msJSCQTw0kVGeix37j1cAGitPfpFdAbpebFc+KK6D3S82Klplbz74fryJDRRRUxVxi35H7PxXqbnumufMRbVWhWDj/FED6p1roPfn5PxXqbnu1QSYdMr5mIuCMg0KNJAMtyOv2VBU1LZkbtTn58jC2GYIHIhWJUHvjjrWINcGtqesg5Y4zB4RzrLcvtqs9mZyzIkaT6eOtPW5WD6zF2SCBkdXIPEgEVGdrEO1GblwZZ+5+8CYnDpACXERA9oHh2RlZe+2w1U/VxFP1QXePds4Y/CcKerCSdP+zmMsQB8awTq9s8JzLEQZNu5tk4myGZclxSUu25ByuvHhyOjDwYV9jJt7MtTz98Rt6RFPwC5l4hrZ08GBNU2BMz4mrj6R3IwFwj/Fb98aeiqfGFYkQra6gRxHh30kW3Jd2Hfm+RiXFL16oxgMe07hiEX/ABNk1nu+qnA4G3ca58GHXC+uISyrXCvVdQBLss65pkBhpK0uwNp3cJduXVttctwq3lHEQYRge8a6c5rc2bghjsbeXZ9rqesRGe+4NtrMkreyID2s4K6cJmtOo6sp7MVutufd69652OdmdSs6jUur4cOI2dRhVTMEU4EXUkZf1h36gMyq57fVhipJnn3U44XaeMwZRLV+3Y6trFq5buXTdRzdGYMVf4mVYzZSKn+G6OArPca+btxrfVQ1tFt5YjLkQAwRAOswsTVf7Q2LdsXBhr9u2LhUWVdLXWtetM5e9eR2Ih1UAEHUUcatP91+fvxf2sca6Z53y3rTaDWRCpesdYr5CHQmQM1t/nIRPiIpnism0WW4i3bpRWyXLli6GElLeluw9lNLWb7zxrDbu5gGHAgEeiNK2IT21ctWT1YuDp96+pvYK4oYZmOUqQ8jTgcoA1nlyq0+jH9y/wDbc/CqgAq3ejC8GwR1BIuPm1kyY4901JE+5yrUPVEumiq72t0gYxL2K6qzYNjDXDadmzm4IUHOVU/FJPEcKy7G6SrpulMZYtWlD27edLwbK1xcyhlbUjlI4GnSwu1feVGzIrvziW+G30nshzA4wWCyfT2R7KYrsTmXhOnKD6J0p031ug43EMNRnkfUB+P3VHsDdd5kARx+v8II9tfC+YecY06ceKHQYi6M2VixdNYk9k9ojXhz4eNXtsvzFr1ae6K5/wAHcR2gsukzJMDQ8Y1roDZfmLXq090VlE42duLjC3ibJFa2Njq7mnzH1/0mtk1gxvmrn0H901kyuw6yKCXL2QNJ0Z+IgniAB3e2vCcxAMmAx0jX0x7a8K0a/wB+nSt+5YuXboBAJeDmCwO1wPZHDT76jPQ7210NW3hu0VYhYnU8JGkVf26XmxVDbRfXKSrMsguvzo0BnnoKvndLzYqWmVvPXdU358iRUUlFSlauMe+5/Z+KkT5G5p/prnzq4aGkenXQjT8K6C36+TsX6m57tc9o8mDw9HhUNTUteRdlPz5GM09bnOwxtiGyhriAiTqMwMGORIFN+LuIYVFnKT5TXtD5sqfix+Nbu6Y/XcL43bfvVGduu9qjK/Blupu6ga6xL+VDLq3ZAcHMAoAHEkyZPDXQVDujI3lxd8XRc7eHsnM4AzNadrRKlfjCI1OvfUr21hraC7ibkrkNshjDErbIYLa17Bdzl7ye+RUO6KLjPiLjFkP6srFVkZXu4i47K4OmfQyRxgV9fWR56SfpKP7PufTte+KqbDYpyOqzgIxBObgI1OsSBpwFWz0lfJ9z6Vv3xVRnBnLIDGCFJiBJjSe8T91JFsyizwzvxNnYeCsvaCXjizdxGZ7fUmVZEZhIUf4Y1DjjUz6OcYz4y8rplIsoUOaXNosAnWAEjPpP+qq9wuGyXrdl7SNLsQ73jbPaSTad50TN2iOcxTvuttM2WsNau2H6pLlvE2zFrNaa6F0ukg3HMZ1PcB3xWtFuFRtvX6a/I4NZ1KUpQkXRgdrWrz3kttmay/V3ImFfKGieBInXuIIpg6S8EH2fduahrIF0MphgActwA+KFhWvs3di0L1rE4VjdsFgy2xdZbaSIe7AMXGAVFCkaazJqS7a2cMRh71k6C7be3PdmUgH21uNI0CkccYuCz2heusiXLV1rdu2+FTM1oMyDRiAAYMzTTsS2GtiSqxMAnT4xgA/3wqU7d63ZdlLFy3gs7qfLGbjNACs7KwktJ5mozhhbFpBbnQRMgg/8zNadGMopqStzLHlFNqo59zXMW7iCiEqhdj2FGp7TEAQBrNPGydlNba4+z77LiLUOupy4hQqm7aZTxZXBBH8QB76Zb124qk2mysMrDv7LBwAYMGQNfCnB7qsyNBto1sXTmL3Oo60BfhCOrDPcd9DAgEGedK22rODt79/3Yxzly6VJ6WJji7Ny9bXaeFtF0xVrJisKBLZgCguIPnFSII4ka1Ctm4VkygAI+c9Y1u03X25wpBiwQCFSD2+ZJIq49wnB2bhIjSygMd40b65mfGay7z7q2sbbIaUuhWVLyaOuYEFSfnIZ1U/ZUs6MZNuO5v6nBUrbikdu7Ra5c603pVE1tur2zlD5Lej6G6UGc8JjnWFSGAYayND4Gnm3cv8AWNaudfntXrK3AVS6Tc6prchJBZSPiKBlXiTTRcwORSbZ4W56tlKl2VyjLbgklwFJblIaNBNRQns/tl3e+B2svx6o/sqdX7HrZmy5LhTqVZ+EFiOXiYnu4V0DsseQterT3RVJ7CcqW8ixvAN5MMrMVyBi9vQqx7Y0nmPGp1jd9cWthTbwptNBGa+QSIWc3V2zEaEksVA0k1K60IdZrf4mGZVqdVRjR3pE8rXx58lc+g/umq22Vv5jkdRcyYlWiVVBbcSdcpUkEkBiARDRAaamWH3rw2Jt3Vt3IuBHm04Nu4Oyf+28GPESKkjUjPqs5MU1JX4lJrFZ7d6EIDEN3awQdO+NNf5jWAHhSu068z4R/wAV8PRLXQpcZQMon/FzroHdLzYrn7MBMa90j8K6B3S82Klplbz74fryJDRRRUxVxi35+TsX6m57tc9sxCx3yR9x+6uhN+R+z8V6m57prnhjUFQtuQ9nPz5GTDMATLMo71E6jUSJE05bqj9ew0GfLJ71NAHp/wCac8Hs/EC7aW2CHY+SPAZmUFTPLiDUaO1iLdHLyf2H7fPeUY28ttTGFtYhbeYv1aXLoVizF1lwF7OWBE6k8KkPRLsy4uFbEXfjXyuQcIs2wUtRoOOrfWKYjuJjFt69TaJtCwbl28pi1AVgoWyADA45uPGatPD2FRVVBCqoVQOAUCB9lY01JycpI8+diN9JPyfc+lb98VT2AsEtGjLLOAxYwcvagAwNFHKdfCrh6SD+z7n0rfviqgwOzEuqGxAKq+d0Jui2htqMpHMi4WKsM0CI76+1JqG9ncwmIhRwqcld7Tt9Av4priG3cIKMQxXKNCOa6CPqiaT/AKnca4vXsp8rZKuqKlwhZVAtwgpbykiZGo56Viw9o5l+DC0He1aVbIYv1nWTmJDSEcKpYxw076lnRpgLWM+EW7izbuWYPeCHXgeTKdZ8BWNo1ESYirRxVGU0rSijxsHee9hSbii3ct+Uu4mLitmAvFBctBQFD5QTl+cFmJNXBhcQtxFdGDIwDKw4FSJBH1Gqe2Ns573WA3LguLfz3EXDBz1lg5FIuEZWBCA8JJqadHi37Yv2blu8thGD2HvKEc55a4mUaZVaSOHxoqPDze04NaeD9/g4El3kRuW8Ul6+7WbNzFPiXtda7hrmQSU6q2RCItoZhLDgTUKtQGZgW6u47tbLQSYYhwxXshpEwOTCp90tYG2mKtXMq+WttbuMSwCEMFS9CnUoCZ710qO4ixbxDZmFllVndCjGzZa1YtRcItgypa42UN4acKjl/FUcra+/fqb2Gqzw0o1LfkazS7HuqtzI7KUS5aZVEDEZmLFBZc/FQXMrEeJPpw2sAxYZL7G2yqyt1LuD2wLyoYl+rUyW55TUo3W2Ynwf4VIdGN7B4ojlb4pfE6qBOv8ACwPKpajUoS2d9vfzOhj8dRxVNJKzT7x16P8AG3GGJwme8rHy6uCizdUr8KtJcUFcpZl7Q17R4Gpvujs82cOAbhdWJcEsWbM7Fnl2ALST3DhUF6K9ku2Le98ywj4eUAWyXLKOwBIZiihmbTVhUy3gwF29fRRiLaxF2zZZW1uWjLO5RgWRZUgcJ4zwqenfZVyvvUrnpCwdlsZccNmupc1tspC6ZTlZgdVILCo5s/HIkFx1FzOjdaFLFcvWu5twCqIxZVyd5mNakO/B/X78kfG4DvyjSYpiVJ4HXu4fbWE4qSsy2f8AzKdalGd7OyE2PjLAv2ZW2CgEjr+qRbioua+XAg5gQuUazbqy23twLgq2IsNIgrmDA94jmKr7DJaS4OsBdYOqaHVSNCRV27F2TYS3ba3atqxtp2giqx7I4kCtDFZbTxTTlJq3A5WKw0sHbfe/gVZvJvDbw4BwF7DIpHlQBN0jgCmbQgDlPOstrDfD8Kbpa5ilt/8Ax7yh0gFizJftq6sO4MZHoq37lhW+Mqt6QD99a+Kw6rZuBVVQUfQAKPinuraw+Ep0Y6XfF6/M5m05SRz1hdpi7ooKjReEEgCAZHHvNZm9EV4Fes1TnoNKMowSk7sSuhN0vNiufbhnXTXuEAV0Ful5sVLTK7n3w/XkSGiiipirjHvuY2fij/4bnh82udq6J33Wdn4oDnZuD/61zueNQVC3ZD2c/PkLwj21mwdq49xRZJW4SRbIMENByQe+YrG2GYKGynKeDctPGnPdP9+wsf5tv3qjR2sRZ0p+T+xoYzDfCURCA998uo6y9eYdV1hcNecIsN2W58auTdHeu3i7SiQl9VAu2SRnUgQSBzQwSCOVQja27K3Ll25hB8JtF36zDss3bMtF18MGITt6EA6kGVmob1kg5wbZVUtm7eaL9t7auVt2lENaDLCgkQTHEmok50m7q69+7Hn25lwdJPyfc+lb98VUOGu/q4yr1LFerd1yujfBx1im6irmUs5UZiedOWJ2jeXD3Az3zav3TaFq+xa5Ye2Q9qSxJ7STPjFatjCizh8NiLFxA9wsmItXXAS49os8MWOnAdnSdKjrVIySa429Vx92ubtv8eL8XyMu0NrWjfudbZS210WwbTlAgvZGW7czglAchAHOeMVs7gbz4fBXcSyi5dOVltWlUG45UrytyoHZJLcOdaD7wpdCrcvC4nWPBv2TkCvaIuOerGb4xyqAdABWLF7TtPqbydvqbTXUB+EL1auLmRFAm2xgSeIYSO7Glenou7x/vmQpygnu1RLrW28a4m/i8TazBHy2LFsWwLsFB1xnmwEmO81KNxMLfD4lr197yZ1t2w9zrCpWTcDEAANJGg4aVCdl7tYzEsPg+HGGsPlZrl3MFy5MvVjDufKZSZByqsju42tsLYtvCYe3YtDsIOJ4sSZZj4k61PRjUu3N+hBK2iK86Z2cNhynHK59hH38Prqu8GMmWGUA3EdlKZ0zpJGZR2tO4VZfS6PKYc/wv7y1X17tawBwiABB5n0mpZWe5lowuEVbDRb38t7PQvXFa6cwzN1nVG07Ils3Z605WBJDaaTp4VZnRnskth7ty6VKXglrqlTKkWlyBpmSxUgSI+IKrW1ENLFdNABM9w46emrb6MjOBEyYdxqeGo0HhrWMYJO6RrZjgKVCjtQ1uiS4HA27NsW7SKiLwVRA11J8STqTzrMx9NKopalK8UvvzZb4ddBAgsIIAkyBEnv8PRTBdGUlfRMjWR3aSBrUt3hV32jfBPZBbKGYKCcogKzcDOv1VFcVg8jlAwYiZI0GncWidIqNl9wkv44RfBG0Nk+TzlzmLBFCiQCTAzMYgHWIBmKvHZyxatg8QiD2KBVGWdr3OrFprhFtZZREw3Lxjjzq8tl+ZterT3RWUTiZzt2jtcWbVYMcfJXPoP7prPWDHeaufQf3TWRX4dZHPzkEkzx1+s8Z+2vLaHl3aV76kQe0DHp+zvrFUZ6NHQ2FKBCCDnnSIgjTifCPtq/N0vNiufDXQe6XmxUtMrOfK3R+vIkNFFFTFYGHfr5Oxfqbnu1z/ZFuGzlw3zcoBHOc0kHu4V0Dvz8nYv1Nz3a57VljhJnQzp7BxqCpqWzI1/FPz5GRbMRLEIfnQYMcgDxNOO7JnH4bWR1tvl/EKb7l4N81p+kI4cljQeFOW6lsfCsIwJzdeoI5QCpX7z7KjR2q/ZSvwf2LYxOwci3mwpFm5dtlZA4stsJYM/MyRyHPwrVG7lnEqVxdjrCAhAugOU7AUqt5TL6rmOuhapGKSKluefFe757i4W1h2vIt0Mr2ifKO4gHLORjBIUkCqxfCIWLRMmdfvjhNXZ0i3MuAuc+1bHdxcd1Uzm100/D66je7QteT04yoPaV956VNJ5Dj9seFTfolRfhF7TtdWNdIjMPCZqIAAZgGBBhjDRJA4Q3HWpf0S/vN71X9a0Wpu5ik8NMtI0kUGkjurMoxXnSxg3bqXAlEDBj3EkRp9VQO1hEkh7iiFzSBmkwOzrGuvLu+upt0tQLljj8S5w+kONQDLpwPGKwZd8sT/Sx3+7npLM8CJgnU6QATx79DpVtdF/7j/wCy5+FVNYw5YmCq8u0csnu/vSra6MkIwUEQesf2aUiQZy/8e1+9EtApDSmkmsyoFKb9XAcdfGUSH4/UDw+umoYEhASNXGdYOoVZBJXuPL0U/b5YVl2i/Fc5zZhrplgn7DpUcbFGCoJy8hPLjFRl9w2+jDZ4Iy2cS3aDDOpHakSQIgMDyI9MVfGy/M2voJ7orn5HIBg8uHf4RzroDZXmLXq090VlE4+eK0YeptVhxx8lc+g/ums1YMf5q59B/dNZlch1kc95tAI+ukoAoJ76iPSEKFroPdLzYrnwLM/bXQe6XmxUtMrGffD9eRIaKKKmKuMW/Pydi/U3Pdrngca6H35+TsX6m57tc8RqP/yoKmpbsh7KfnyEBp23T/fsN6637wppYRTtup+/Yb1tv3hUa1O3iOyl5P7F6mtPbGLezh7txArNbRnCsSAcqliCQCeVbtNm8uICYTEFiPMXjB5xbadOdSnnZHN49otiNjLeuBENxbNzKJYDMQyrrz1iqjbEHOFUAmMxngBOnDxq1tu4cpsK0j9lltYYEfxDLp4VWF3sgFEGc6s5JBjgqryjnJE61g9S0ZW5LDft/wDX07zFh8UZZSIYaEcdDqCJqQ7r7euYRy9pEY3Hs2TnJAAuXIns+MVG7NkhmdtWb7hw1PGn/drYV7F3Mlg2wUa1fPWFgCLdwEKMqnifuotTcxm1+jnta/ncXn6fsqK4Xe658LuYS8i2iXa3h8QJa07hVfIwJBDgMDEidYipUBzPHnH2xUdG6xurikxXVlL13rkNosGQhFRWDN8VhkUgjnNZlKIHvpjrt21hLt82zcdbpi2pVQA4UCCxJOkz48KiUVKOkDZrYUbPw+brAlm6rPBk9ucxJJ4zwqMLx4x41HLUu+VSvho+ALxA5kwB3nuHjVn9H+9dgYe3bvX0F13YW0J1IzKigQO8x/Zqr3AJQ5FYo06kifAx98VY/RrsljlvqtlbY69CnaZ8zujdlmmBKLz9lfYmlnMp9HZx3XW8sSmHefa96xcwi2jbi/iFsNnUsRmVmzCGHALw5zT6RI7qYd6Ng38S+Fa1ctIMPeW/DqxLMoIAlTosMZ51miqlVb5Ym6MffS6c3aJVgCF4LmgEmDw50w4++UtswiQJp73rsP8A9QxDXSpfNAySEHxSYDSTpWuNlpcsO1w5UPYkakOdUGXmNCdP8NRvUu1FzjhN+tt3y3GjbJyCeJHoqz729F6xeNp8RYs2lwti9bLWS7EuTbCGLgmCsyAOPCq8s4MOoS2Wd1AAAEZgJzECTB5+gGrRwW7WKN1rxuYcrcw9qx1T2nMIhLqGh9WljPAacqyjqc3OXenTT1/CJVgzcyL1uXrMq5sslc0drLOsTwpcaPJXPoP7prS2TgcRbZutvi6mS2qrkghxPWOWmTmPAchW5j/NXPoP7pr6V6HWRz/dslGKtKsNCPq0+oisbcdOFZbl2RAkiZkxOoGk8eXfyrFNRno0L2Vz0rd2n/NdA7pebFc+BtCPRXQe6XmxUtMrWffD9eRIaKKKmKuMW/Xydi/U3PdNc8HWuh9+vk7F+pue6a55Ya1BULdkPZT8+QhX207bpJ+u4YyPPII58eNNPKnbdEj4bhpE+VSPTmGtRrU7dfsp+T+xetaOO2VZv5eutI5QymcTB0kj0wPZW9RUh52RbpI/cH+lb98VUItl3hFJnQDj99W/0lH9n3PpW/fFVTav21QsutzskBlEKQTJHIzpx8Z5VhLUtmTtrDu3H/Rgv4drT5XUZgOBg8RpwNTLol/eb3qv61qGi9Lln1mSdJ1PhoBUz6Jj+s3fVf1rRam7mF/0078C0qKKKkKKVp0uDymH1+bc+8VX1WD0uecw/wBF/eFV+f79FRsvWWf8WHvvYIpJgST4cat/o0b9RkCPKPpr4d9VTZ2i6IVUga8QoDjWdHGo7uPOrV6MGJwIn/MufhSJq5zf9Pv4olgpaKKkKgUhvqP2hiPp8/oimRmMATI10nQfhT3vwf1/EfT/AKRTGRUTPQsN2MPJfY2OvCpC/HMy3OI+Lr98T41fOy9bNs8zbQk/6RXPrV0FsrzFr1dv3BWUTh57FKMH4s2hWDH+aufQf3TWesGOHkrn0H901kVuHWXmjntj9w8OXdSEVlvKABE8NZEfiaQWpUtI0IETrr3DiajPRovcjHFdCbpebFUBbRfnGNDynUDQeE8J8av/AHS82Klplaz59n68iQ0UUVMVcYd+vk7F+pue7XPBrpnbGzlv2blp5y3FKNBgwRBg1XGJ6J7QPZN2PFgf6ainFvQ7+V4+lhoSjUvvZVsU7bp/v2G9bb94VNv0Ur33PaPyrPgOjYWbqXULZkYMJMiQZEiOFYdGzp1c4w0oSir70+4nNFN+XFfwfyn86MuK/g/lP51nssqNxo6R4+AXJ4Zrfviqdz9mIHEGefA86uvbOxb2KtG1djISpOUQeyZGpJqOjorTvf2j8qxcGWDLsxo4elszve5WrMIGg9PP0eNTfol/eb3qv61pz/RSnfc9o/2057A3LbBuz2ZllynP2hEg6RGulFBk+MzXD1aMoRvd+BLaKb8uK/g/lP50ZcV/B/KfzrLZZWLkF6XI6zDyD8V+f8SzVfZvw+yrh3g3QfGFDe4oCBk7PEgmZnupp/RSnfc9o/21i4Ms2CzShRoxhK90VqrQZgHwPD66tzovP6j/AOy5+FNv6Kk77ntH+2pBsPYN7CWuqtRlkt2hJk8dRFFBoizHMqOIo7EL3uu4kFFN+XFfwfyn86MuK/g/lP51lssr1yoN+P3/ABH0/wCkUy21EiSQJ1MTHjE61aW0+jrr7r3XLZ3MnKYExGgg91av6KV77ntH+2sOjZbKOb4eFOMXe6XArRxxjXjrXQWyvMWvVp7oqEnoqXvue0f7alljD4lFVRkhQFEqeAEDnWSg0c3M8dSxMYqF9w6Vr48eSufQf3TWvlxX8H8p/OvF2ziWUqckEEHsngRB5192WceMkmmUa9/me3KqJI1BgD7NR9Qrxh8sy4JUakAxPhPKrKfotQgCGECJB1Pp0rz+ipO+57R+VYdGy2rOcMlbf8vyVrEkx4n6q6C3S82KhC9FKczc9o/21YmxMAbaAGpIRaORmmNp4rY6Puvr6DpRRRWZxRaTLS0UAmUUZRS0UAmUUZRS0UAmUUZRS0UAmUUZRS0UAmUUZRS0UAmUUZRS0UAmUUZRS0UAmUUZRS0UAmUUZRS0UAmUUZRS0UAmUUZRS0UAmUUZRS0UAmUUsUUUAUUUUAUUUUAUUUUAUUUUAUUUUAUUUUAUUUUAUUUUAUUUUAUUUUAUUUUAUUUUAUUUUAUUUUAUUUUAUUUUAUUUUAUUUUAUUUUAUUUUAUUUUAUUUUAUUUUAUUUUAUUUUAUUUUAUUUUAUUUUAUUUUAUUUUAUUUUB/9k="/>
          <p:cNvSpPr>
            <a:spLocks noChangeAspect="1" noChangeArrowheads="1"/>
          </p:cNvSpPr>
          <p:nvPr/>
        </p:nvSpPr>
        <p:spPr bwMode="auto">
          <a:xfrm>
            <a:off x="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lewrockwell.com/rothbard/AmRevSto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33528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sons-of-liberty-sar.org/images/rifleman25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2381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8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47800" y="-76200"/>
            <a:ext cx="8229600" cy="1143000"/>
          </a:xfrm>
        </p:spPr>
        <p:txBody>
          <a:bodyPr/>
          <a:lstStyle/>
          <a:p>
            <a:r>
              <a:rPr lang="en-US" u="sng" dirty="0" smtClean="0">
                <a:latin typeface="Papyrus" pitchFamily="66" charset="0"/>
              </a:rPr>
              <a:t>Important Leaders</a:t>
            </a:r>
            <a:endParaRPr lang="en-US" u="sng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Poor Richard" pitchFamily="18" charset="0"/>
              </a:rPr>
              <a:t>Washington</a:t>
            </a:r>
          </a:p>
          <a:p>
            <a:pPr lvl="1"/>
            <a:r>
              <a:rPr lang="en-US" sz="2400" dirty="0" smtClean="0">
                <a:latin typeface="Poor Richard" pitchFamily="18" charset="0"/>
              </a:rPr>
              <a:t>First President of the united states.</a:t>
            </a:r>
          </a:p>
          <a:p>
            <a:pPr lvl="1"/>
            <a:r>
              <a:rPr lang="en-US" sz="2400" dirty="0" smtClean="0">
                <a:latin typeface="Poor Richard" pitchFamily="18" charset="0"/>
              </a:rPr>
              <a:t>Commander &amp; Chief.</a:t>
            </a:r>
            <a:endParaRPr lang="en-US" sz="2400" dirty="0">
              <a:latin typeface="Poor Richard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194" name="Picture 2" descr="http://www.history.com/images/media/slideshow/george-washington/george-washington-portra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05164"/>
            <a:ext cx="4772025" cy="324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343400"/>
            <a:ext cx="2819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latin typeface="Papyrus" pitchFamily="66" charset="0"/>
              </a:rPr>
              <a:t>“Be </a:t>
            </a:r>
            <a:r>
              <a:rPr lang="en-US" b="1" i="1" dirty="0">
                <a:latin typeface="Papyrus" pitchFamily="66" charset="0"/>
              </a:rPr>
              <a:t>courteous to all, </a:t>
            </a:r>
            <a:endParaRPr lang="en-US" b="1" i="1" dirty="0" smtClean="0">
              <a:latin typeface="Papyrus" pitchFamily="66" charset="0"/>
            </a:endParaRPr>
          </a:p>
          <a:p>
            <a:r>
              <a:rPr lang="en-US" b="1" i="1" dirty="0" smtClean="0">
                <a:latin typeface="Papyrus" pitchFamily="66" charset="0"/>
              </a:rPr>
              <a:t>but </a:t>
            </a:r>
            <a:r>
              <a:rPr lang="en-US" b="1" i="1" dirty="0">
                <a:latin typeface="Papyrus" pitchFamily="66" charset="0"/>
              </a:rPr>
              <a:t>intimate with few, </a:t>
            </a:r>
            <a:endParaRPr lang="en-US" b="1" i="1" dirty="0" smtClean="0">
              <a:latin typeface="Papyrus" pitchFamily="66" charset="0"/>
            </a:endParaRPr>
          </a:p>
          <a:p>
            <a:r>
              <a:rPr lang="en-US" b="1" i="1" dirty="0" smtClean="0">
                <a:latin typeface="Papyrus" pitchFamily="66" charset="0"/>
              </a:rPr>
              <a:t>and </a:t>
            </a:r>
            <a:r>
              <a:rPr lang="en-US" b="1" i="1" dirty="0">
                <a:latin typeface="Papyrus" pitchFamily="66" charset="0"/>
              </a:rPr>
              <a:t>let those few be </a:t>
            </a:r>
            <a:r>
              <a:rPr lang="en-US" b="1" i="1" dirty="0" smtClean="0">
                <a:latin typeface="Papyrus" pitchFamily="66" charset="0"/>
              </a:rPr>
              <a:t>well</a:t>
            </a:r>
          </a:p>
          <a:p>
            <a:r>
              <a:rPr lang="en-US" b="1" i="1" dirty="0" smtClean="0">
                <a:latin typeface="Papyrus" pitchFamily="66" charset="0"/>
              </a:rPr>
              <a:t> </a:t>
            </a:r>
            <a:r>
              <a:rPr lang="en-US" b="1" i="1" dirty="0">
                <a:latin typeface="Papyrus" pitchFamily="66" charset="0"/>
              </a:rPr>
              <a:t>tried before you give </a:t>
            </a:r>
            <a:r>
              <a:rPr lang="en-US" b="1" i="1" dirty="0" smtClean="0">
                <a:latin typeface="Papyrus" pitchFamily="66" charset="0"/>
              </a:rPr>
              <a:t>them</a:t>
            </a:r>
          </a:p>
          <a:p>
            <a:r>
              <a:rPr lang="en-US" b="1" i="1" dirty="0" smtClean="0">
                <a:latin typeface="Papyrus" pitchFamily="66" charset="0"/>
              </a:rPr>
              <a:t> </a:t>
            </a:r>
            <a:r>
              <a:rPr lang="en-US" b="1" i="1" dirty="0">
                <a:latin typeface="Papyrus" pitchFamily="66" charset="0"/>
              </a:rPr>
              <a:t>your confidence</a:t>
            </a:r>
            <a:r>
              <a:rPr lang="en-US" b="1" i="1" dirty="0" smtClean="0">
                <a:latin typeface="Papyrus" pitchFamily="66" charset="0"/>
              </a:rPr>
              <a:t>.”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 smtClean="0">
                <a:latin typeface="Poor Richard" pitchFamily="18" charset="0"/>
              </a:rPr>
              <a:t>“I hope </a:t>
            </a:r>
            <a:r>
              <a:rPr lang="en-US" i="1" dirty="0">
                <a:latin typeface="Poor Richard" pitchFamily="18" charset="0"/>
              </a:rPr>
              <a:t>I shall possess firmness </a:t>
            </a:r>
            <a:endParaRPr lang="en-US" i="1" dirty="0" smtClean="0">
              <a:latin typeface="Poor Richard" pitchFamily="18" charset="0"/>
            </a:endParaRPr>
          </a:p>
          <a:p>
            <a:r>
              <a:rPr lang="en-US" i="1" dirty="0" smtClean="0">
                <a:latin typeface="Poor Richard" pitchFamily="18" charset="0"/>
              </a:rPr>
              <a:t>and </a:t>
            </a:r>
            <a:r>
              <a:rPr lang="en-US" i="1" dirty="0">
                <a:latin typeface="Poor Richard" pitchFamily="18" charset="0"/>
              </a:rPr>
              <a:t>virtue enough to maintain </a:t>
            </a:r>
            <a:endParaRPr lang="en-US" i="1" dirty="0" smtClean="0">
              <a:latin typeface="Poor Richard" pitchFamily="18" charset="0"/>
            </a:endParaRPr>
          </a:p>
          <a:p>
            <a:r>
              <a:rPr lang="en-US" i="1" dirty="0" smtClean="0">
                <a:latin typeface="Poor Richard" pitchFamily="18" charset="0"/>
              </a:rPr>
              <a:t>what </a:t>
            </a:r>
            <a:r>
              <a:rPr lang="en-US" i="1" dirty="0">
                <a:latin typeface="Poor Richard" pitchFamily="18" charset="0"/>
              </a:rPr>
              <a:t>I consider the most enviable </a:t>
            </a:r>
            <a:endParaRPr lang="en-US" i="1" dirty="0" smtClean="0">
              <a:latin typeface="Poor Richard" pitchFamily="18" charset="0"/>
            </a:endParaRPr>
          </a:p>
          <a:p>
            <a:r>
              <a:rPr lang="en-US" i="1" dirty="0" smtClean="0">
                <a:latin typeface="Poor Richard" pitchFamily="18" charset="0"/>
              </a:rPr>
              <a:t>of </a:t>
            </a:r>
            <a:r>
              <a:rPr lang="en-US" i="1" dirty="0">
                <a:latin typeface="Poor Richard" pitchFamily="18" charset="0"/>
              </a:rPr>
              <a:t>all titles, the character of an honest man</a:t>
            </a:r>
            <a:r>
              <a:rPr lang="en-US" i="1" dirty="0" smtClean="0">
                <a:latin typeface="Poor Richard" pitchFamily="18" charset="0"/>
              </a:rPr>
              <a:t>.”</a:t>
            </a:r>
            <a:endParaRPr lang="en-US" i="1" dirty="0"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08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38400" y="-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Jefferson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Garamond" pitchFamily="18" charset="0"/>
              </a:rPr>
              <a:t>Author of the Declaration of Independence.</a:t>
            </a:r>
          </a:p>
          <a:p>
            <a:r>
              <a:rPr lang="en-US" sz="2400" dirty="0" smtClean="0">
                <a:latin typeface="Garamond" pitchFamily="18" charset="0"/>
              </a:rPr>
              <a:t>Third President of the United States.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upload.wikimedia.org/wikipedia/commons/4/47/Thomas_Jefferson_by_John_Trumbull_17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2590800" cy="389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288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Poor Richard" pitchFamily="18" charset="0"/>
              </a:rPr>
              <a:t>“The </a:t>
            </a:r>
            <a:r>
              <a:rPr lang="en-US" dirty="0">
                <a:latin typeface="Poor Richard" pitchFamily="18" charset="0"/>
              </a:rPr>
              <a:t>strongest reason for the people to retain the right to keep and bear arms is, as a last resort, to protect themselves against tyranny in </a:t>
            </a:r>
            <a:r>
              <a:rPr lang="en-US" dirty="0" smtClean="0">
                <a:latin typeface="Poor Richard" pitchFamily="18" charset="0"/>
              </a:rPr>
              <a:t>government.”</a:t>
            </a:r>
            <a:endParaRPr lang="en-US" dirty="0">
              <a:latin typeface="Poor Richar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235" y="3733800"/>
            <a:ext cx="381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beauty of the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Amendment</a:t>
            </a:r>
          </a:p>
          <a:p>
            <a:r>
              <a:rPr lang="en-US" dirty="0" smtClean="0"/>
              <a:t> </a:t>
            </a:r>
            <a:r>
              <a:rPr lang="en-US" dirty="0"/>
              <a:t>is that it will not be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 </a:t>
            </a:r>
            <a:r>
              <a:rPr lang="en-US" dirty="0"/>
              <a:t>until they try to take it.</a:t>
            </a:r>
          </a:p>
        </p:txBody>
      </p:sp>
    </p:spTree>
    <p:extLst>
      <p:ext uri="{BB962C8B-B14F-4D97-AF65-F5344CB8AC3E}">
        <p14:creationId xmlns:p14="http://schemas.microsoft.com/office/powerpoint/2010/main" val="267679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414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American Revolution</vt:lpstr>
      <vt:lpstr> Political Causes</vt:lpstr>
      <vt:lpstr>Economic Causes</vt:lpstr>
      <vt:lpstr>Social Causes</vt:lpstr>
      <vt:lpstr>Patriots</vt:lpstr>
      <vt:lpstr>Loyalists</vt:lpstr>
      <vt:lpstr>Sons of liberty</vt:lpstr>
      <vt:lpstr>Important Leaders</vt:lpstr>
      <vt:lpstr>Jefferson</vt:lpstr>
      <vt:lpstr>King George III</vt:lpstr>
      <vt:lpstr>Madison</vt:lpstr>
      <vt:lpstr>Important Events</vt:lpstr>
      <vt:lpstr>July 4th, 1774</vt:lpstr>
      <vt:lpstr>1781</vt:lpstr>
      <vt:lpstr>1783</vt:lpstr>
      <vt:lpstr>1789</vt:lpstr>
    </vt:vector>
  </TitlesOfParts>
  <Company>HCS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Revolution</dc:title>
  <dc:creator>User</dc:creator>
  <cp:lastModifiedBy>Comp</cp:lastModifiedBy>
  <cp:revision>9</cp:revision>
  <dcterms:created xsi:type="dcterms:W3CDTF">2013-05-02T17:44:52Z</dcterms:created>
  <dcterms:modified xsi:type="dcterms:W3CDTF">2013-05-05T17:43:06Z</dcterms:modified>
</cp:coreProperties>
</file>